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7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2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3145-549E-E84C-910C-0B0A3E2E0C5F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29CC-BF71-244D-AB12-3F20F5E21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75329"/>
              </p:ext>
            </p:extLst>
          </p:nvPr>
        </p:nvGraphicFramePr>
        <p:xfrm>
          <a:off x="911413" y="1460606"/>
          <a:ext cx="730623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175"/>
                <a:gridCol w="1658471"/>
                <a:gridCol w="2898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or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Wavelength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Angular resolution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Spectral resolution,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l/Dl</a:t>
                      </a:r>
                      <a:r>
                        <a:rPr lang="en-US" dirty="0" smtClean="0">
                          <a:latin typeface="+mn-lt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Continuum sensitivity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err="1" smtClean="0"/>
                        <a:t>Jy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Spectral</a:t>
                      </a:r>
                      <a:r>
                        <a:rPr lang="en-US" baseline="0" dirty="0" smtClean="0"/>
                        <a:t> line sensitivity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-19</a:t>
                      </a:r>
                      <a:r>
                        <a:rPr lang="en-US" baseline="0" dirty="0" smtClean="0"/>
                        <a:t> W m</a:t>
                      </a:r>
                      <a:r>
                        <a:rPr lang="en-US" baseline="30000" dirty="0" smtClean="0"/>
                        <a:t>-2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Instantaneous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FoV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target 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Field of Regard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4281" y="5258881"/>
            <a:ext cx="8611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N.B. In case the symbols don’t display properly, the units of wavelength are microns, and the units of continuum sensitivity are micro-</a:t>
            </a:r>
            <a:r>
              <a:rPr lang="en-US" dirty="0" err="1" smtClean="0">
                <a:solidFill>
                  <a:srgbClr val="FF0000"/>
                </a:solidFill>
              </a:rPr>
              <a:t>Janskys</a:t>
            </a:r>
            <a:r>
              <a:rPr lang="en-US" dirty="0" smtClean="0">
                <a:solidFill>
                  <a:srgbClr val="FF0000"/>
                </a:solidFill>
              </a:rPr>
              <a:t>.  Spectral resolution is lambda/(delta lambda).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8012" y="433708"/>
            <a:ext cx="5206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Desired Measurement Capabilities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5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Leisawitz</dc:creator>
  <cp:lastModifiedBy>Dave Leisawitz</cp:lastModifiedBy>
  <cp:revision>3</cp:revision>
  <dcterms:created xsi:type="dcterms:W3CDTF">2014-05-03T20:06:10Z</dcterms:created>
  <dcterms:modified xsi:type="dcterms:W3CDTF">2014-05-03T20:21:10Z</dcterms:modified>
</cp:coreProperties>
</file>