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9" r:id="rId3"/>
    <p:sldId id="277" r:id="rId4"/>
    <p:sldId id="269" r:id="rId5"/>
    <p:sldId id="264" r:id="rId6"/>
    <p:sldId id="268" r:id="rId7"/>
    <p:sldId id="271" r:id="rId8"/>
    <p:sldId id="272" r:id="rId9"/>
    <p:sldId id="276" r:id="rId10"/>
    <p:sldId id="273" r:id="rId11"/>
    <p:sldId id="274" r:id="rId1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Nunito Sans" pitchFamily="2" charset="0"/>
      <p:regular r:id="rId15"/>
      <p:bold r:id="rId16"/>
      <p:italic r:id="rId17"/>
      <p:boldItalic r:id="rId18"/>
    </p:embeddedFont>
    <p:embeddedFont>
      <p:font typeface="Proxima Nova" panose="020B0604020202020204" charset="0"/>
      <p:regular r:id="rId19"/>
      <p:bold r:id="rId20"/>
      <p:italic r:id="rId21"/>
      <p:boldItalic r:id="rId22"/>
    </p:embeddedFont>
    <p:embeddedFont>
      <p:font typeface="Roboto Mono" panose="00000009000000000000" pitchFamily="49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D7ECD1-376A-48F1-96E0-9F76D69A5C2D}" v="399" dt="2024-07-10T05:45:32.773"/>
  </p1510:revLst>
</p1510:revInfo>
</file>

<file path=ppt/tableStyles.xml><?xml version="1.0" encoding="utf-8"?>
<a:tblStyleLst xmlns:a="http://schemas.openxmlformats.org/drawingml/2006/main" def="{E67F06D7-9E11-41FB-9014-34D796414E79}">
  <a:tblStyle styleId="{E67F06D7-9E11-41FB-9014-34D796414E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160" y="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en Thob" userId="4e2814c244c92448" providerId="LiveId" clId="{DAD7ECD1-376A-48F1-96E0-9F76D69A5C2D}"/>
    <pc:docChg chg="undo redo custSel addSld modSld">
      <pc:chgData name="Adrien Thob" userId="4e2814c244c92448" providerId="LiveId" clId="{DAD7ECD1-376A-48F1-96E0-9F76D69A5C2D}" dt="2024-07-10T05:46:02.375" v="1384" actId="14100"/>
      <pc:docMkLst>
        <pc:docMk/>
      </pc:docMkLst>
      <pc:sldChg chg="modSp mod">
        <pc:chgData name="Adrien Thob" userId="4e2814c244c92448" providerId="LiveId" clId="{DAD7ECD1-376A-48F1-96E0-9F76D69A5C2D}" dt="2024-07-09T23:38:56.286" v="692"/>
        <pc:sldMkLst>
          <pc:docMk/>
          <pc:sldMk cId="0" sldId="256"/>
        </pc:sldMkLst>
        <pc:spChg chg="mod">
          <ac:chgData name="Adrien Thob" userId="4e2814c244c92448" providerId="LiveId" clId="{DAD7ECD1-376A-48F1-96E0-9F76D69A5C2D}" dt="2024-07-09T23:38:56.286" v="692"/>
          <ac:spMkLst>
            <pc:docMk/>
            <pc:sldMk cId="0" sldId="256"/>
            <ac:spMk id="61" creationId="{00000000-0000-0000-0000-000000000000}"/>
          </ac:spMkLst>
        </pc:spChg>
        <pc:spChg chg="mod">
          <ac:chgData name="Adrien Thob" userId="4e2814c244c92448" providerId="LiveId" clId="{DAD7ECD1-376A-48F1-96E0-9F76D69A5C2D}" dt="2024-07-09T21:13:31.566" v="24" actId="33524"/>
          <ac:spMkLst>
            <pc:docMk/>
            <pc:sldMk cId="0" sldId="256"/>
            <ac:spMk id="62" creationId="{00000000-0000-0000-0000-000000000000}"/>
          </ac:spMkLst>
        </pc:spChg>
      </pc:sldChg>
      <pc:sldChg chg="addSp modSp mod">
        <pc:chgData name="Adrien Thob" userId="4e2814c244c92448" providerId="LiveId" clId="{DAD7ECD1-376A-48F1-96E0-9F76D69A5C2D}" dt="2024-07-10T05:40:47.035" v="1248" actId="208"/>
        <pc:sldMkLst>
          <pc:docMk/>
          <pc:sldMk cId="2509801654" sldId="271"/>
        </pc:sldMkLst>
        <pc:spChg chg="add mod">
          <ac:chgData name="Adrien Thob" userId="4e2814c244c92448" providerId="LiveId" clId="{DAD7ECD1-376A-48F1-96E0-9F76D69A5C2D}" dt="2024-07-10T05:40:47.035" v="1248" actId="208"/>
          <ac:spMkLst>
            <pc:docMk/>
            <pc:sldMk cId="2509801654" sldId="271"/>
            <ac:spMk id="11" creationId="{C862C98C-063F-718F-0E74-A49237D1E697}"/>
          </ac:spMkLst>
        </pc:spChg>
      </pc:sldChg>
      <pc:sldChg chg="addSp delSp modSp mod">
        <pc:chgData name="Adrien Thob" userId="4e2814c244c92448" providerId="LiveId" clId="{DAD7ECD1-376A-48F1-96E0-9F76D69A5C2D}" dt="2024-07-10T05:45:15.660" v="1368" actId="1076"/>
        <pc:sldMkLst>
          <pc:docMk/>
          <pc:sldMk cId="3452942756" sldId="272"/>
        </pc:sldMkLst>
        <pc:spChg chg="mod">
          <ac:chgData name="Adrien Thob" userId="4e2814c244c92448" providerId="LiveId" clId="{DAD7ECD1-376A-48F1-96E0-9F76D69A5C2D}" dt="2024-07-10T00:00:25.493" v="999" actId="20577"/>
          <ac:spMkLst>
            <pc:docMk/>
            <pc:sldMk cId="3452942756" sldId="272"/>
            <ac:spMk id="8" creationId="{B3CDBFE8-ACD3-7215-0B8A-D3495BB5C719}"/>
          </ac:spMkLst>
        </pc:spChg>
        <pc:spChg chg="add mod">
          <ac:chgData name="Adrien Thob" userId="4e2814c244c92448" providerId="LiveId" clId="{DAD7ECD1-376A-48F1-96E0-9F76D69A5C2D}" dt="2024-07-10T00:07:03.146" v="1089" actId="1036"/>
          <ac:spMkLst>
            <pc:docMk/>
            <pc:sldMk cId="3452942756" sldId="272"/>
            <ac:spMk id="11" creationId="{FE0F84E5-3FE4-0D44-38B2-C936D37C3F21}"/>
          </ac:spMkLst>
        </pc:spChg>
        <pc:spChg chg="add mod">
          <ac:chgData name="Adrien Thob" userId="4e2814c244c92448" providerId="LiveId" clId="{DAD7ECD1-376A-48F1-96E0-9F76D69A5C2D}" dt="2024-07-10T00:07:00.998" v="1087" actId="1036"/>
          <ac:spMkLst>
            <pc:docMk/>
            <pc:sldMk cId="3452942756" sldId="272"/>
            <ac:spMk id="12" creationId="{060E5863-F681-FFB3-61F8-6A69BC277461}"/>
          </ac:spMkLst>
        </pc:spChg>
        <pc:spChg chg="add mod">
          <ac:chgData name="Adrien Thob" userId="4e2814c244c92448" providerId="LiveId" clId="{DAD7ECD1-376A-48F1-96E0-9F76D69A5C2D}" dt="2024-07-10T00:05:53.367" v="1043"/>
          <ac:spMkLst>
            <pc:docMk/>
            <pc:sldMk cId="3452942756" sldId="272"/>
            <ac:spMk id="13" creationId="{EE0B8F52-1E88-E095-B0C3-93228983EF9B}"/>
          </ac:spMkLst>
        </pc:spChg>
        <pc:spChg chg="add mod">
          <ac:chgData name="Adrien Thob" userId="4e2814c244c92448" providerId="LiveId" clId="{DAD7ECD1-376A-48F1-96E0-9F76D69A5C2D}" dt="2024-07-10T00:06:54.317" v="1082" actId="1036"/>
          <ac:spMkLst>
            <pc:docMk/>
            <pc:sldMk cId="3452942756" sldId="272"/>
            <ac:spMk id="14" creationId="{83E9E79F-4FA6-2F55-D2DB-041C2AECAA83}"/>
          </ac:spMkLst>
        </pc:spChg>
        <pc:spChg chg="add del mod">
          <ac:chgData name="Adrien Thob" userId="4e2814c244c92448" providerId="LiveId" clId="{DAD7ECD1-376A-48F1-96E0-9F76D69A5C2D}" dt="2024-07-10T05:43:39.813" v="1272" actId="20577"/>
          <ac:spMkLst>
            <pc:docMk/>
            <pc:sldMk cId="3452942756" sldId="272"/>
            <ac:spMk id="16" creationId="{6D59B1DD-4EA4-9ED5-870B-C16528189D29}"/>
          </ac:spMkLst>
        </pc:spChg>
        <pc:spChg chg="add mod">
          <ac:chgData name="Adrien Thob" userId="4e2814c244c92448" providerId="LiveId" clId="{DAD7ECD1-376A-48F1-96E0-9F76D69A5C2D}" dt="2024-07-10T05:44:21.565" v="1307" actId="20577"/>
          <ac:spMkLst>
            <pc:docMk/>
            <pc:sldMk cId="3452942756" sldId="272"/>
            <ac:spMk id="18" creationId="{D12739E8-FF36-1050-D690-582F04C61C39}"/>
          </ac:spMkLst>
        </pc:spChg>
        <pc:spChg chg="add mod">
          <ac:chgData name="Adrien Thob" userId="4e2814c244c92448" providerId="LiveId" clId="{DAD7ECD1-376A-48F1-96E0-9F76D69A5C2D}" dt="2024-07-10T05:45:15.660" v="1368" actId="1076"/>
          <ac:spMkLst>
            <pc:docMk/>
            <pc:sldMk cId="3452942756" sldId="272"/>
            <ac:spMk id="19" creationId="{2A868578-F710-494F-44DD-9E95CBB81315}"/>
          </ac:spMkLst>
        </pc:spChg>
        <pc:grpChg chg="mod">
          <ac:chgData name="Adrien Thob" userId="4e2814c244c92448" providerId="LiveId" clId="{DAD7ECD1-376A-48F1-96E0-9F76D69A5C2D}" dt="2024-07-10T00:02:44.889" v="1003" actId="1076"/>
          <ac:grpSpMkLst>
            <pc:docMk/>
            <pc:sldMk cId="3452942756" sldId="272"/>
            <ac:grpSpMk id="3" creationId="{62795042-B528-B46A-41FA-3585B64FEAA4}"/>
          </ac:grpSpMkLst>
        </pc:grpChg>
      </pc:sldChg>
      <pc:sldChg chg="addSp modSp mod modClrScheme chgLayout">
        <pc:chgData name="Adrien Thob" userId="4e2814c244c92448" providerId="LiveId" clId="{DAD7ECD1-376A-48F1-96E0-9F76D69A5C2D}" dt="2024-07-10T00:12:32.666" v="1142" actId="20577"/>
        <pc:sldMkLst>
          <pc:docMk/>
          <pc:sldMk cId="1536914350" sldId="273"/>
        </pc:sldMkLst>
        <pc:spChg chg="mod ord">
          <ac:chgData name="Adrien Thob" userId="4e2814c244c92448" providerId="LiveId" clId="{DAD7ECD1-376A-48F1-96E0-9F76D69A5C2D}" dt="2024-07-09T23:54:49.780" v="877" actId="700"/>
          <ac:spMkLst>
            <pc:docMk/>
            <pc:sldMk cId="1536914350" sldId="273"/>
            <ac:spMk id="2" creationId="{A84F8535-8F9F-6949-F96C-AD5F5D54C052}"/>
          </ac:spMkLst>
        </pc:spChg>
        <pc:spChg chg="mod ord">
          <ac:chgData name="Adrien Thob" userId="4e2814c244c92448" providerId="LiveId" clId="{DAD7ECD1-376A-48F1-96E0-9F76D69A5C2D}" dt="2024-07-09T23:56:22.754" v="951" actId="20577"/>
          <ac:spMkLst>
            <pc:docMk/>
            <pc:sldMk cId="1536914350" sldId="273"/>
            <ac:spMk id="3" creationId="{87B96CC4-49FD-55A1-7E09-A6E6C9A2D94C}"/>
          </ac:spMkLst>
        </pc:spChg>
        <pc:spChg chg="add">
          <ac:chgData name="Adrien Thob" userId="4e2814c244c92448" providerId="LiveId" clId="{DAD7ECD1-376A-48F1-96E0-9F76D69A5C2D}" dt="2024-07-09T23:53:25.683" v="837"/>
          <ac:spMkLst>
            <pc:docMk/>
            <pc:sldMk cId="1536914350" sldId="273"/>
            <ac:spMk id="4" creationId="{A0601AB2-0CF2-99FF-C91D-21192673A2F1}"/>
          </ac:spMkLst>
        </pc:spChg>
        <pc:spChg chg="add">
          <ac:chgData name="Adrien Thob" userId="4e2814c244c92448" providerId="LiveId" clId="{DAD7ECD1-376A-48F1-96E0-9F76D69A5C2D}" dt="2024-07-09T23:53:30.397" v="838"/>
          <ac:spMkLst>
            <pc:docMk/>
            <pc:sldMk cId="1536914350" sldId="273"/>
            <ac:spMk id="5" creationId="{34386395-6A21-CAE1-FB46-2EE85FB18D6B}"/>
          </ac:spMkLst>
        </pc:spChg>
        <pc:spChg chg="add">
          <ac:chgData name="Adrien Thob" userId="4e2814c244c92448" providerId="LiveId" clId="{DAD7ECD1-376A-48F1-96E0-9F76D69A5C2D}" dt="2024-07-09T23:53:35.190" v="839"/>
          <ac:spMkLst>
            <pc:docMk/>
            <pc:sldMk cId="1536914350" sldId="273"/>
            <ac:spMk id="6" creationId="{ADADFE3C-3F00-19EF-D08D-B409EEF7BFD1}"/>
          </ac:spMkLst>
        </pc:spChg>
        <pc:spChg chg="add">
          <ac:chgData name="Adrien Thob" userId="4e2814c244c92448" providerId="LiveId" clId="{DAD7ECD1-376A-48F1-96E0-9F76D69A5C2D}" dt="2024-07-09T23:53:42.338" v="840"/>
          <ac:spMkLst>
            <pc:docMk/>
            <pc:sldMk cId="1536914350" sldId="273"/>
            <ac:spMk id="7" creationId="{F818D07D-7F4B-A5E3-76DA-F84C40D7CEA4}"/>
          </ac:spMkLst>
        </pc:spChg>
        <pc:spChg chg="add">
          <ac:chgData name="Adrien Thob" userId="4e2814c244c92448" providerId="LiveId" clId="{DAD7ECD1-376A-48F1-96E0-9F76D69A5C2D}" dt="2024-07-09T23:53:50.715" v="841"/>
          <ac:spMkLst>
            <pc:docMk/>
            <pc:sldMk cId="1536914350" sldId="273"/>
            <ac:spMk id="8" creationId="{F0180F4E-6B53-6DB5-9442-2B4409BAA3EC}"/>
          </ac:spMkLst>
        </pc:spChg>
        <pc:spChg chg="add mod ord">
          <ac:chgData name="Adrien Thob" userId="4e2814c244c92448" providerId="LiveId" clId="{DAD7ECD1-376A-48F1-96E0-9F76D69A5C2D}" dt="2024-07-10T00:12:32.666" v="1142" actId="20577"/>
          <ac:spMkLst>
            <pc:docMk/>
            <pc:sldMk cId="1536914350" sldId="273"/>
            <ac:spMk id="9" creationId="{FF344963-A06B-CD73-690B-6CF9C0B02FBA}"/>
          </ac:spMkLst>
        </pc:spChg>
      </pc:sldChg>
      <pc:sldChg chg="addSp modSp mod">
        <pc:chgData name="Adrien Thob" userId="4e2814c244c92448" providerId="LiveId" clId="{DAD7ECD1-376A-48F1-96E0-9F76D69A5C2D}" dt="2024-07-10T05:46:02.375" v="1384" actId="14100"/>
        <pc:sldMkLst>
          <pc:docMk/>
          <pc:sldMk cId="1336687939" sldId="276"/>
        </pc:sldMkLst>
        <pc:spChg chg="add mod">
          <ac:chgData name="Adrien Thob" userId="4e2814c244c92448" providerId="LiveId" clId="{DAD7ECD1-376A-48F1-96E0-9F76D69A5C2D}" dt="2024-07-10T05:46:02.375" v="1384" actId="14100"/>
          <ac:spMkLst>
            <pc:docMk/>
            <pc:sldMk cId="1336687939" sldId="276"/>
            <ac:spMk id="4" creationId="{AB79B33A-C7F6-2BC7-9939-13810350F12B}"/>
          </ac:spMkLst>
        </pc:spChg>
      </pc:sldChg>
      <pc:sldChg chg="addSp delSp modSp new mod modClrScheme chgLayout modNotes">
        <pc:chgData name="Adrien Thob" userId="4e2814c244c92448" providerId="LiveId" clId="{DAD7ECD1-376A-48F1-96E0-9F76D69A5C2D}" dt="2024-07-10T00:17:35.787" v="1181" actId="20577"/>
        <pc:sldMkLst>
          <pc:docMk/>
          <pc:sldMk cId="3707047585" sldId="277"/>
        </pc:sldMkLst>
        <pc:spChg chg="mod ord">
          <ac:chgData name="Adrien Thob" userId="4e2814c244c92448" providerId="LiveId" clId="{DAD7ECD1-376A-48F1-96E0-9F76D69A5C2D}" dt="2024-07-09T21:58:02.650" v="340" actId="20577"/>
          <ac:spMkLst>
            <pc:docMk/>
            <pc:sldMk cId="3707047585" sldId="277"/>
            <ac:spMk id="2" creationId="{EE35B4C7-812A-C057-5A76-DD66F7A140B7}"/>
          </ac:spMkLst>
        </pc:spChg>
        <pc:spChg chg="del mod ord">
          <ac:chgData name="Adrien Thob" userId="4e2814c244c92448" providerId="LiveId" clId="{DAD7ECD1-376A-48F1-96E0-9F76D69A5C2D}" dt="2024-07-09T21:42:58.256" v="41" actId="700"/>
          <ac:spMkLst>
            <pc:docMk/>
            <pc:sldMk cId="3707047585" sldId="277"/>
            <ac:spMk id="3" creationId="{5FE4C8D7-6B33-A940-8DEE-111CDD14C41E}"/>
          </ac:spMkLst>
        </pc:spChg>
        <pc:spChg chg="del">
          <ac:chgData name="Adrien Thob" userId="4e2814c244c92448" providerId="LiveId" clId="{DAD7ECD1-376A-48F1-96E0-9F76D69A5C2D}" dt="2024-07-09T21:42:58.256" v="41" actId="700"/>
          <ac:spMkLst>
            <pc:docMk/>
            <pc:sldMk cId="3707047585" sldId="277"/>
            <ac:spMk id="4" creationId="{69DD77D6-1BCF-B10A-A1F1-8CDBF6097C03}"/>
          </ac:spMkLst>
        </pc:spChg>
        <pc:spChg chg="add del mod ord">
          <ac:chgData name="Adrien Thob" userId="4e2814c244c92448" providerId="LiveId" clId="{DAD7ECD1-376A-48F1-96E0-9F76D69A5C2D}" dt="2024-07-09T21:45:26.211" v="56" actId="700"/>
          <ac:spMkLst>
            <pc:docMk/>
            <pc:sldMk cId="3707047585" sldId="277"/>
            <ac:spMk id="5" creationId="{327398CA-B946-52B2-ACFA-E52EC11722BC}"/>
          </ac:spMkLst>
        </pc:spChg>
        <pc:spChg chg="add mod">
          <ac:chgData name="Adrien Thob" userId="4e2814c244c92448" providerId="LiveId" clId="{DAD7ECD1-376A-48F1-96E0-9F76D69A5C2D}" dt="2024-07-09T21:57:41.332" v="331" actId="20577"/>
          <ac:spMkLst>
            <pc:docMk/>
            <pc:sldMk cId="3707047585" sldId="277"/>
            <ac:spMk id="10" creationId="{DF89BF68-D901-F751-DF29-9031A872E842}"/>
          </ac:spMkLst>
        </pc:spChg>
        <pc:spChg chg="add mod">
          <ac:chgData name="Adrien Thob" userId="4e2814c244c92448" providerId="LiveId" clId="{DAD7ECD1-376A-48F1-96E0-9F76D69A5C2D}" dt="2024-07-09T22:15:25.149" v="668" actId="20577"/>
          <ac:spMkLst>
            <pc:docMk/>
            <pc:sldMk cId="3707047585" sldId="277"/>
            <ac:spMk id="12" creationId="{11C3F0B9-D765-E893-F50D-E4AB9D463F07}"/>
          </ac:spMkLst>
        </pc:spChg>
        <pc:spChg chg="mod">
          <ac:chgData name="Adrien Thob" userId="4e2814c244c92448" providerId="LiveId" clId="{DAD7ECD1-376A-48F1-96E0-9F76D69A5C2D}" dt="2024-07-09T22:14:52.702" v="630" actId="20577"/>
          <ac:spMkLst>
            <pc:docMk/>
            <pc:sldMk cId="3707047585" sldId="277"/>
            <ac:spMk id="24" creationId="{80BEF4A3-1C30-7E40-48BD-6763F9CBCBBE}"/>
          </ac:spMkLst>
        </pc:spChg>
        <pc:spChg chg="mod">
          <ac:chgData name="Adrien Thob" userId="4e2814c244c92448" providerId="LiveId" clId="{DAD7ECD1-376A-48F1-96E0-9F76D69A5C2D}" dt="2024-07-09T22:15:05.119" v="639" actId="20577"/>
          <ac:spMkLst>
            <pc:docMk/>
            <pc:sldMk cId="3707047585" sldId="277"/>
            <ac:spMk id="28" creationId="{F53B4950-280E-E461-CBEB-EF51EF1922B4}"/>
          </ac:spMkLst>
        </pc:spChg>
        <pc:spChg chg="add mod">
          <ac:chgData name="Adrien Thob" userId="4e2814c244c92448" providerId="LiveId" clId="{DAD7ECD1-376A-48F1-96E0-9F76D69A5C2D}" dt="2024-07-09T22:16:45.305" v="689" actId="1038"/>
          <ac:spMkLst>
            <pc:docMk/>
            <pc:sldMk cId="3707047585" sldId="277"/>
            <ac:spMk id="31" creationId="{159CA199-CB19-D967-C3E7-A51F9002A00C}"/>
          </ac:spMkLst>
        </pc:spChg>
        <pc:spChg chg="add mod">
          <ac:chgData name="Adrien Thob" userId="4e2814c244c92448" providerId="LiveId" clId="{DAD7ECD1-376A-48F1-96E0-9F76D69A5C2D}" dt="2024-07-10T00:17:35.787" v="1181" actId="20577"/>
          <ac:spMkLst>
            <pc:docMk/>
            <pc:sldMk cId="3707047585" sldId="277"/>
            <ac:spMk id="32" creationId="{33B14612-3A5C-B80A-2E0D-DB6B40BEBFA2}"/>
          </ac:spMkLst>
        </pc:spChg>
        <pc:grpChg chg="add mod">
          <ac:chgData name="Adrien Thob" userId="4e2814c244c92448" providerId="LiveId" clId="{DAD7ECD1-376A-48F1-96E0-9F76D69A5C2D}" dt="2024-07-09T22:15:16.879" v="666" actId="1036"/>
          <ac:grpSpMkLst>
            <pc:docMk/>
            <pc:sldMk cId="3707047585" sldId="277"/>
            <ac:grpSpMk id="22" creationId="{4C458B01-78AA-DDFE-DE73-F249E07B9612}"/>
          </ac:grpSpMkLst>
        </pc:grpChg>
        <pc:grpChg chg="add mod">
          <ac:chgData name="Adrien Thob" userId="4e2814c244c92448" providerId="LiveId" clId="{DAD7ECD1-376A-48F1-96E0-9F76D69A5C2D}" dt="2024-07-09T22:15:16.879" v="666" actId="1036"/>
          <ac:grpSpMkLst>
            <pc:docMk/>
            <pc:sldMk cId="3707047585" sldId="277"/>
            <ac:grpSpMk id="23" creationId="{706394AF-0BC7-7D39-B061-ACA9E673E773}"/>
          </ac:grpSpMkLst>
        </pc:grpChg>
        <pc:grpChg chg="add mod">
          <ac:chgData name="Adrien Thob" userId="4e2814c244c92448" providerId="LiveId" clId="{DAD7ECD1-376A-48F1-96E0-9F76D69A5C2D}" dt="2024-07-09T22:15:16.879" v="666" actId="1036"/>
          <ac:grpSpMkLst>
            <pc:docMk/>
            <pc:sldMk cId="3707047585" sldId="277"/>
            <ac:grpSpMk id="27" creationId="{4BFF2CA8-E793-7F82-8DEA-BF889551AD9E}"/>
          </ac:grpSpMkLst>
        </pc:grpChg>
        <pc:graphicFrameChg chg="add del mod modGraphic">
          <ac:chgData name="Adrien Thob" userId="4e2814c244c92448" providerId="LiveId" clId="{DAD7ECD1-376A-48F1-96E0-9F76D69A5C2D}" dt="2024-07-09T21:45:15.224" v="55" actId="1032"/>
          <ac:graphicFrameMkLst>
            <pc:docMk/>
            <pc:sldMk cId="3707047585" sldId="277"/>
            <ac:graphicFrameMk id="8" creationId="{CA62687E-B468-EE2B-EB58-26F977CDAF47}"/>
          </ac:graphicFrameMkLst>
        </pc:graphicFrameChg>
        <pc:graphicFrameChg chg="add mod modGraphic">
          <ac:chgData name="Adrien Thob" userId="4e2814c244c92448" providerId="LiveId" clId="{DAD7ECD1-376A-48F1-96E0-9F76D69A5C2D}" dt="2024-07-09T22:15:16.879" v="666" actId="1036"/>
          <ac:graphicFrameMkLst>
            <pc:docMk/>
            <pc:sldMk cId="3707047585" sldId="277"/>
            <ac:graphicFrameMk id="9" creationId="{6888E21C-3F61-DAB8-480D-1DEB6A2216A0}"/>
          </ac:graphicFrameMkLst>
        </pc:graphicFrameChg>
        <pc:graphicFrameChg chg="add del mod modGraphic">
          <ac:chgData name="Adrien Thob" userId="4e2814c244c92448" providerId="LiveId" clId="{DAD7ECD1-376A-48F1-96E0-9F76D69A5C2D}" dt="2024-07-09T22:08:00.448" v="506" actId="478"/>
          <ac:graphicFrameMkLst>
            <pc:docMk/>
            <pc:sldMk cId="3707047585" sldId="277"/>
            <ac:graphicFrameMk id="11" creationId="{84611EBD-EBC5-0FE6-97AB-92277B0DEC1C}"/>
          </ac:graphicFrameMkLst>
        </pc:graphicFrameChg>
        <pc:cxnChg chg="add del mod">
          <ac:chgData name="Adrien Thob" userId="4e2814c244c92448" providerId="LiveId" clId="{DAD7ECD1-376A-48F1-96E0-9F76D69A5C2D}" dt="2024-07-09T22:12:06.458" v="600" actId="478"/>
          <ac:cxnSpMkLst>
            <pc:docMk/>
            <pc:sldMk cId="3707047585" sldId="277"/>
            <ac:cxnSpMk id="14" creationId="{23355F9E-1284-E057-10CE-0D95C50069B3}"/>
          </ac:cxnSpMkLst>
        </pc:cxnChg>
        <pc:cxnChg chg="add mod">
          <ac:chgData name="Adrien Thob" userId="4e2814c244c92448" providerId="LiveId" clId="{DAD7ECD1-376A-48F1-96E0-9F76D69A5C2D}" dt="2024-07-09T22:13:47.374" v="609" actId="164"/>
          <ac:cxnSpMkLst>
            <pc:docMk/>
            <pc:sldMk cId="3707047585" sldId="277"/>
            <ac:cxnSpMk id="19" creationId="{67D2E0A0-573F-4A00-A1AF-0A09FBB8344C}"/>
          </ac:cxnSpMkLst>
        </pc:cxnChg>
        <pc:cxnChg chg="add mod">
          <ac:chgData name="Adrien Thob" userId="4e2814c244c92448" providerId="LiveId" clId="{DAD7ECD1-376A-48F1-96E0-9F76D69A5C2D}" dt="2024-07-09T22:13:47.374" v="609" actId="164"/>
          <ac:cxnSpMkLst>
            <pc:docMk/>
            <pc:sldMk cId="3707047585" sldId="277"/>
            <ac:cxnSpMk id="21" creationId="{0654491F-2189-36B1-738F-439587A078CA}"/>
          </ac:cxnSpMkLst>
        </pc:cxnChg>
        <pc:cxnChg chg="mod">
          <ac:chgData name="Adrien Thob" userId="4e2814c244c92448" providerId="LiveId" clId="{DAD7ECD1-376A-48F1-96E0-9F76D69A5C2D}" dt="2024-07-09T22:13:48.800" v="610"/>
          <ac:cxnSpMkLst>
            <pc:docMk/>
            <pc:sldMk cId="3707047585" sldId="277"/>
            <ac:cxnSpMk id="25" creationId="{CC8EFE7A-7D26-A9CA-96AC-0F7ED88F601F}"/>
          </ac:cxnSpMkLst>
        </pc:cxnChg>
        <pc:cxnChg chg="mod">
          <ac:chgData name="Adrien Thob" userId="4e2814c244c92448" providerId="LiveId" clId="{DAD7ECD1-376A-48F1-96E0-9F76D69A5C2D}" dt="2024-07-09T22:13:48.800" v="610"/>
          <ac:cxnSpMkLst>
            <pc:docMk/>
            <pc:sldMk cId="3707047585" sldId="277"/>
            <ac:cxnSpMk id="26" creationId="{C496AD74-DD02-3FB8-0D22-D1AB6CE815FD}"/>
          </ac:cxnSpMkLst>
        </pc:cxnChg>
        <pc:cxnChg chg="mod">
          <ac:chgData name="Adrien Thob" userId="4e2814c244c92448" providerId="LiveId" clId="{DAD7ECD1-376A-48F1-96E0-9F76D69A5C2D}" dt="2024-07-09T22:14:22.016" v="616"/>
          <ac:cxnSpMkLst>
            <pc:docMk/>
            <pc:sldMk cId="3707047585" sldId="277"/>
            <ac:cxnSpMk id="29" creationId="{DA311ACE-FB24-EBCA-5434-136B186F7CA1}"/>
          </ac:cxnSpMkLst>
        </pc:cxnChg>
        <pc:cxnChg chg="mod">
          <ac:chgData name="Adrien Thob" userId="4e2814c244c92448" providerId="LiveId" clId="{DAD7ECD1-376A-48F1-96E0-9F76D69A5C2D}" dt="2024-07-09T22:14:22.016" v="616"/>
          <ac:cxnSpMkLst>
            <pc:docMk/>
            <pc:sldMk cId="3707047585" sldId="277"/>
            <ac:cxnSpMk id="30" creationId="{C4074D7D-6D3E-E970-8DB3-D22D9C99D209}"/>
          </ac:cxnSpMkLst>
        </pc:cxnChg>
      </pc:sldChg>
    </pc:docChg>
  </pc:docChgLst>
  <pc:docChgLst>
    <pc:chgData name="Adrien Thob" userId="4e2814c244c92448" providerId="LiveId" clId="{7B4B4900-9F2B-41A2-8C51-30DDE9576007}"/>
    <pc:docChg chg="undo redo custSel addSld delSld modSld sldOrd modMainMaster addSection delSection">
      <pc:chgData name="Adrien Thob" userId="4e2814c244c92448" providerId="LiveId" clId="{7B4B4900-9F2B-41A2-8C51-30DDE9576007}" dt="2024-06-13T21:30:08.821" v="4274" actId="20577"/>
      <pc:docMkLst>
        <pc:docMk/>
      </pc:docMkLst>
      <pc:sldChg chg="delSp modSp mod">
        <pc:chgData name="Adrien Thob" userId="4e2814c244c92448" providerId="LiveId" clId="{7B4B4900-9F2B-41A2-8C51-30DDE9576007}" dt="2024-06-13T21:30:08.821" v="4274" actId="20577"/>
        <pc:sldMkLst>
          <pc:docMk/>
          <pc:sldMk cId="0" sldId="256"/>
        </pc:sldMkLst>
        <pc:spChg chg="mod">
          <ac:chgData name="Adrien Thob" userId="4e2814c244c92448" providerId="LiveId" clId="{7B4B4900-9F2B-41A2-8C51-30DDE9576007}" dt="2024-06-13T21:30:08.821" v="4274" actId="20577"/>
          <ac:spMkLst>
            <pc:docMk/>
            <pc:sldMk cId="0" sldId="256"/>
            <ac:spMk id="61" creationId="{00000000-0000-0000-0000-000000000000}"/>
          </ac:spMkLst>
        </pc:spChg>
        <pc:spChg chg="mod">
          <ac:chgData name="Adrien Thob" userId="4e2814c244c92448" providerId="LiveId" clId="{7B4B4900-9F2B-41A2-8C51-30DDE9576007}" dt="2024-06-11T15:36:30.203" v="936" actId="20577"/>
          <ac:spMkLst>
            <pc:docMk/>
            <pc:sldMk cId="0" sldId="256"/>
            <ac:spMk id="62" creationId="{00000000-0000-0000-0000-000000000000}"/>
          </ac:spMkLst>
        </pc:spChg>
        <pc:spChg chg="del">
          <ac:chgData name="Adrien Thob" userId="4e2814c244c92448" providerId="LiveId" clId="{7B4B4900-9F2B-41A2-8C51-30DDE9576007}" dt="2024-06-11T05:43:50.765" v="17" actId="478"/>
          <ac:spMkLst>
            <pc:docMk/>
            <pc:sldMk cId="0" sldId="256"/>
            <ac:spMk id="66" creationId="{00000000-0000-0000-0000-000000000000}"/>
          </ac:spMkLst>
        </pc:spChg>
        <pc:picChg chg="del">
          <ac:chgData name="Adrien Thob" userId="4e2814c244c92448" providerId="LiveId" clId="{7B4B4900-9F2B-41A2-8C51-30DDE9576007}" dt="2024-06-11T05:43:51.857" v="18" actId="478"/>
          <ac:picMkLst>
            <pc:docMk/>
            <pc:sldMk cId="0" sldId="256"/>
            <ac:picMk id="64" creationId="{00000000-0000-0000-0000-000000000000}"/>
          </ac:picMkLst>
        </pc:picChg>
        <pc:picChg chg="del">
          <ac:chgData name="Adrien Thob" userId="4e2814c244c92448" providerId="LiveId" clId="{7B4B4900-9F2B-41A2-8C51-30DDE9576007}" dt="2024-06-11T05:43:46.418" v="16" actId="478"/>
          <ac:picMkLst>
            <pc:docMk/>
            <pc:sldMk cId="0" sldId="256"/>
            <ac:picMk id="65" creationId="{00000000-0000-0000-0000-000000000000}"/>
          </ac:picMkLst>
        </pc:picChg>
      </pc:sldChg>
      <pc:sldChg chg="del ord modNotes">
        <pc:chgData name="Adrien Thob" userId="4e2814c244c92448" providerId="LiveId" clId="{7B4B4900-9F2B-41A2-8C51-30DDE9576007}" dt="2024-06-13T21:10:39.367" v="3949" actId="47"/>
        <pc:sldMkLst>
          <pc:docMk/>
          <pc:sldMk cId="0" sldId="257"/>
        </pc:sldMkLst>
      </pc:sldChg>
      <pc:sldChg chg="del ord modNotes">
        <pc:chgData name="Adrien Thob" userId="4e2814c244c92448" providerId="LiveId" clId="{7B4B4900-9F2B-41A2-8C51-30DDE9576007}" dt="2024-06-13T19:59:17.845" v="3315" actId="47"/>
        <pc:sldMkLst>
          <pc:docMk/>
          <pc:sldMk cId="0" sldId="258"/>
        </pc:sldMkLst>
      </pc:sldChg>
      <pc:sldChg chg="addSp delSp modSp mod ord modNotes">
        <pc:chgData name="Adrien Thob" userId="4e2814c244c92448" providerId="LiveId" clId="{7B4B4900-9F2B-41A2-8C51-30DDE9576007}" dt="2024-06-11T15:54:38.531" v="1191" actId="1036"/>
        <pc:sldMkLst>
          <pc:docMk/>
          <pc:sldMk cId="0" sldId="259"/>
        </pc:sldMkLst>
        <pc:spChg chg="add del mod">
          <ac:chgData name="Adrien Thob" userId="4e2814c244c92448" providerId="LiveId" clId="{7B4B4900-9F2B-41A2-8C51-30DDE9576007}" dt="2024-06-11T15:38:22.587" v="974" actId="478"/>
          <ac:spMkLst>
            <pc:docMk/>
            <pc:sldMk cId="0" sldId="259"/>
            <ac:spMk id="2" creationId="{ED807A7C-D4A1-8DD5-E263-7010128399E9}"/>
          </ac:spMkLst>
        </pc:spChg>
        <pc:graphicFrameChg chg="add del">
          <ac:chgData name="Adrien Thob" userId="4e2814c244c92448" providerId="LiveId" clId="{7B4B4900-9F2B-41A2-8C51-30DDE9576007}" dt="2024-06-11T15:37:33.615" v="955" actId="3680"/>
          <ac:graphicFrameMkLst>
            <pc:docMk/>
            <pc:sldMk cId="0" sldId="259"/>
            <ac:graphicFrameMk id="3" creationId="{E8311211-DF60-ADCB-CF76-C96FB7C6DBE5}"/>
          </ac:graphicFrameMkLst>
        </pc:graphicFrameChg>
        <pc:graphicFrameChg chg="add mod modGraphic">
          <ac:chgData name="Adrien Thob" userId="4e2814c244c92448" providerId="LiveId" clId="{7B4B4900-9F2B-41A2-8C51-30DDE9576007}" dt="2024-06-11T15:54:38.531" v="1191" actId="1036"/>
          <ac:graphicFrameMkLst>
            <pc:docMk/>
            <pc:sldMk cId="0" sldId="259"/>
            <ac:graphicFrameMk id="4" creationId="{2BAEB7B1-7E95-72DA-56AE-E207F8118296}"/>
          </ac:graphicFrameMkLst>
        </pc:graphicFrameChg>
      </pc:sldChg>
      <pc:sldChg chg="modSp del mod ord modNotes">
        <pc:chgData name="Adrien Thob" userId="4e2814c244c92448" providerId="LiveId" clId="{7B4B4900-9F2B-41A2-8C51-30DDE9576007}" dt="2024-06-13T21:28:57.323" v="4269" actId="47"/>
        <pc:sldMkLst>
          <pc:docMk/>
          <pc:sldMk cId="0" sldId="260"/>
        </pc:sldMkLst>
        <pc:spChg chg="mod">
          <ac:chgData name="Adrien Thob" userId="4e2814c244c92448" providerId="LiveId" clId="{7B4B4900-9F2B-41A2-8C51-30DDE9576007}" dt="2024-06-13T18:18:11.902" v="2884" actId="20577"/>
          <ac:spMkLst>
            <pc:docMk/>
            <pc:sldMk cId="0" sldId="260"/>
            <ac:spMk id="179" creationId="{00000000-0000-0000-0000-000000000000}"/>
          </ac:spMkLst>
        </pc:spChg>
      </pc:sldChg>
      <pc:sldChg chg="del ord modNotes">
        <pc:chgData name="Adrien Thob" userId="4e2814c244c92448" providerId="LiveId" clId="{7B4B4900-9F2B-41A2-8C51-30DDE9576007}" dt="2024-06-13T18:18:47.728" v="2885" actId="47"/>
        <pc:sldMkLst>
          <pc:docMk/>
          <pc:sldMk cId="0" sldId="261"/>
        </pc:sldMkLst>
      </pc:sldChg>
      <pc:sldChg chg="del ord modNotes">
        <pc:chgData name="Adrien Thob" userId="4e2814c244c92448" providerId="LiveId" clId="{7B4B4900-9F2B-41A2-8C51-30DDE9576007}" dt="2024-06-11T05:59:51.742" v="247" actId="47"/>
        <pc:sldMkLst>
          <pc:docMk/>
          <pc:sldMk cId="0" sldId="262"/>
        </pc:sldMkLst>
      </pc:sldChg>
      <pc:sldChg chg="del">
        <pc:chgData name="Adrien Thob" userId="4e2814c244c92448" providerId="LiveId" clId="{7B4B4900-9F2B-41A2-8C51-30DDE9576007}" dt="2024-06-11T04:32:50.245" v="4" actId="47"/>
        <pc:sldMkLst>
          <pc:docMk/>
          <pc:sldMk cId="0" sldId="263"/>
        </pc:sldMkLst>
      </pc:sldChg>
      <pc:sldChg chg="addSp delSp modSp mod ord">
        <pc:chgData name="Adrien Thob" userId="4e2814c244c92448" providerId="LiveId" clId="{7B4B4900-9F2B-41A2-8C51-30DDE9576007}" dt="2024-06-11T15:45:09.108" v="1101" actId="20577"/>
        <pc:sldMkLst>
          <pc:docMk/>
          <pc:sldMk cId="0" sldId="264"/>
        </pc:sldMkLst>
        <pc:spChg chg="mod">
          <ac:chgData name="Adrien Thob" userId="4e2814c244c92448" providerId="LiveId" clId="{7B4B4900-9F2B-41A2-8C51-30DDE9576007}" dt="2024-06-11T05:58:07.402" v="83" actId="368"/>
          <ac:spMkLst>
            <pc:docMk/>
            <pc:sldMk cId="0" sldId="264"/>
            <ac:spMk id="9" creationId="{7913A477-631F-2167-9A19-5D9098C04EB0}"/>
          </ac:spMkLst>
        </pc:spChg>
        <pc:spChg chg="add mod">
          <ac:chgData name="Adrien Thob" userId="4e2814c244c92448" providerId="LiveId" clId="{7B4B4900-9F2B-41A2-8C51-30DDE9576007}" dt="2024-06-11T15:45:09.108" v="1101" actId="20577"/>
          <ac:spMkLst>
            <pc:docMk/>
            <pc:sldMk cId="0" sldId="264"/>
            <ac:spMk id="10" creationId="{461FD834-3A89-0424-6075-284481044C7E}"/>
          </ac:spMkLst>
        </pc:spChg>
        <pc:spChg chg="add mod">
          <ac:chgData name="Adrien Thob" userId="4e2814c244c92448" providerId="LiveId" clId="{7B4B4900-9F2B-41A2-8C51-30DDE9576007}" dt="2024-06-11T15:44:48.784" v="1087" actId="20577"/>
          <ac:spMkLst>
            <pc:docMk/>
            <pc:sldMk cId="0" sldId="264"/>
            <ac:spMk id="11" creationId="{64956585-0345-9D62-6347-EAC45744F7BA}"/>
          </ac:spMkLst>
        </pc:spChg>
        <pc:spChg chg="mod">
          <ac:chgData name="Adrien Thob" userId="4e2814c244c92448" providerId="LiveId" clId="{7B4B4900-9F2B-41A2-8C51-30DDE9576007}" dt="2024-06-11T05:59:22" v="242" actId="1035"/>
          <ac:spMkLst>
            <pc:docMk/>
            <pc:sldMk cId="0" sldId="264"/>
            <ac:spMk id="215" creationId="{00000000-0000-0000-0000-000000000000}"/>
          </ac:spMkLst>
        </pc:spChg>
        <pc:spChg chg="del">
          <ac:chgData name="Adrien Thob" userId="4e2814c244c92448" providerId="LiveId" clId="{7B4B4900-9F2B-41A2-8C51-30DDE9576007}" dt="2024-06-11T05:55:09.227" v="66" actId="21"/>
          <ac:spMkLst>
            <pc:docMk/>
            <pc:sldMk cId="0" sldId="264"/>
            <ac:spMk id="218" creationId="{00000000-0000-0000-0000-000000000000}"/>
          </ac:spMkLst>
        </pc:spChg>
        <pc:spChg chg="del">
          <ac:chgData name="Adrien Thob" userId="4e2814c244c92448" providerId="LiveId" clId="{7B4B4900-9F2B-41A2-8C51-30DDE9576007}" dt="2024-06-11T05:54:42.326" v="59" actId="21"/>
          <ac:spMkLst>
            <pc:docMk/>
            <pc:sldMk cId="0" sldId="264"/>
            <ac:spMk id="219" creationId="{00000000-0000-0000-0000-000000000000}"/>
          </ac:spMkLst>
        </pc:spChg>
        <pc:grpChg chg="add mod">
          <ac:chgData name="Adrien Thob" userId="4e2814c244c92448" providerId="LiveId" clId="{7B4B4900-9F2B-41A2-8C51-30DDE9576007}" dt="2024-06-11T05:59:43.984" v="246" actId="1076"/>
          <ac:grpSpMkLst>
            <pc:docMk/>
            <pc:sldMk cId="0" sldId="264"/>
            <ac:grpSpMk id="7" creationId="{3F5C03B8-57AB-EAE8-D266-E7656834C8BB}"/>
          </ac:grpSpMkLst>
        </pc:grpChg>
        <pc:graphicFrameChg chg="mod">
          <ac:chgData name="Adrien Thob" userId="4e2814c244c92448" providerId="LiveId" clId="{7B4B4900-9F2B-41A2-8C51-30DDE9576007}" dt="2024-06-11T05:58:56.414" v="165" actId="1035"/>
          <ac:graphicFrameMkLst>
            <pc:docMk/>
            <pc:sldMk cId="0" sldId="264"/>
            <ac:graphicFrameMk id="216" creationId="{00000000-0000-0000-0000-000000000000}"/>
          </ac:graphicFrameMkLst>
        </pc:graphicFrameChg>
        <pc:picChg chg="add del mod modCrop">
          <ac:chgData name="Adrien Thob" userId="4e2814c244c92448" providerId="LiveId" clId="{7B4B4900-9F2B-41A2-8C51-30DDE9576007}" dt="2024-06-11T05:54:27.137" v="58" actId="478"/>
          <ac:picMkLst>
            <pc:docMk/>
            <pc:sldMk cId="0" sldId="264"/>
            <ac:picMk id="3" creationId="{5C080229-7421-E431-1134-F188F8740098}"/>
          </ac:picMkLst>
        </pc:picChg>
        <pc:picChg chg="add del mod modCrop">
          <ac:chgData name="Adrien Thob" userId="4e2814c244c92448" providerId="LiveId" clId="{7B4B4900-9F2B-41A2-8C51-30DDE9576007}" dt="2024-06-11T05:54:26.084" v="57" actId="478"/>
          <ac:picMkLst>
            <pc:docMk/>
            <pc:sldMk cId="0" sldId="264"/>
            <ac:picMk id="5" creationId="{ABCD1781-BAD4-A5AF-B145-0824542E65F9}"/>
          </ac:picMkLst>
        </pc:picChg>
        <pc:picChg chg="add mod">
          <ac:chgData name="Adrien Thob" userId="4e2814c244c92448" providerId="LiveId" clId="{7B4B4900-9F2B-41A2-8C51-30DDE9576007}" dt="2024-06-11T05:59:43.984" v="246" actId="1076"/>
          <ac:picMkLst>
            <pc:docMk/>
            <pc:sldMk cId="0" sldId="264"/>
            <ac:picMk id="6" creationId="{315A4B97-4F82-9A7A-4855-11B613D1FD86}"/>
          </ac:picMkLst>
        </pc:picChg>
        <pc:picChg chg="mod">
          <ac:chgData name="Adrien Thob" userId="4e2814c244c92448" providerId="LiveId" clId="{7B4B4900-9F2B-41A2-8C51-30DDE9576007}" dt="2024-06-11T05:57:04.012" v="71"/>
          <ac:picMkLst>
            <pc:docMk/>
            <pc:sldMk cId="0" sldId="264"/>
            <ac:picMk id="8" creationId="{F931A6D5-2D2D-F111-61B2-B3FF93C6A1C4}"/>
          </ac:picMkLst>
        </pc:picChg>
        <pc:picChg chg="add mod">
          <ac:chgData name="Adrien Thob" userId="4e2814c244c92448" providerId="LiveId" clId="{7B4B4900-9F2B-41A2-8C51-30DDE9576007}" dt="2024-06-11T05:59:33.956" v="245" actId="1076"/>
          <ac:picMkLst>
            <pc:docMk/>
            <pc:sldMk cId="0" sldId="264"/>
            <ac:picMk id="12" creationId="{30595F37-B7ED-ABC8-614F-DF6F00258C28}"/>
          </ac:picMkLst>
        </pc:picChg>
        <pc:picChg chg="del">
          <ac:chgData name="Adrien Thob" userId="4e2814c244c92448" providerId="LiveId" clId="{7B4B4900-9F2B-41A2-8C51-30DDE9576007}" dt="2024-06-11T05:50:53.906" v="29" actId="478"/>
          <ac:picMkLst>
            <pc:docMk/>
            <pc:sldMk cId="0" sldId="264"/>
            <ac:picMk id="217" creationId="{00000000-0000-0000-0000-000000000000}"/>
          </ac:picMkLst>
        </pc:picChg>
      </pc:sldChg>
      <pc:sldChg chg="del">
        <pc:chgData name="Adrien Thob" userId="4e2814c244c92448" providerId="LiveId" clId="{7B4B4900-9F2B-41A2-8C51-30DDE9576007}" dt="2024-06-11T05:41:29.482" v="6" actId="47"/>
        <pc:sldMkLst>
          <pc:docMk/>
          <pc:sldMk cId="0" sldId="265"/>
        </pc:sldMkLst>
      </pc:sldChg>
      <pc:sldChg chg="del">
        <pc:chgData name="Adrien Thob" userId="4e2814c244c92448" providerId="LiveId" clId="{7B4B4900-9F2B-41A2-8C51-30DDE9576007}" dt="2024-06-11T05:41:32.296" v="7" actId="47"/>
        <pc:sldMkLst>
          <pc:docMk/>
          <pc:sldMk cId="0" sldId="266"/>
        </pc:sldMkLst>
      </pc:sldChg>
      <pc:sldChg chg="del">
        <pc:chgData name="Adrien Thob" userId="4e2814c244c92448" providerId="LiveId" clId="{7B4B4900-9F2B-41A2-8C51-30DDE9576007}" dt="2024-06-11T04:32:58.359" v="5" actId="47"/>
        <pc:sldMkLst>
          <pc:docMk/>
          <pc:sldMk cId="0" sldId="267"/>
        </pc:sldMkLst>
      </pc:sldChg>
      <pc:sldChg chg="addSp delSp modSp mod">
        <pc:chgData name="Adrien Thob" userId="4e2814c244c92448" providerId="LiveId" clId="{7B4B4900-9F2B-41A2-8C51-30DDE9576007}" dt="2024-06-12T04:03:19.332" v="2325" actId="478"/>
        <pc:sldMkLst>
          <pc:docMk/>
          <pc:sldMk cId="0" sldId="268"/>
        </pc:sldMkLst>
        <pc:spChg chg="add del">
          <ac:chgData name="Adrien Thob" userId="4e2814c244c92448" providerId="LiveId" clId="{7B4B4900-9F2B-41A2-8C51-30DDE9576007}" dt="2024-06-11T15:48:01.039" v="1103" actId="22"/>
          <ac:spMkLst>
            <pc:docMk/>
            <pc:sldMk cId="0" sldId="268"/>
            <ac:spMk id="3" creationId="{BCAB38ED-5659-0BBF-894A-712AA045BA2C}"/>
          </ac:spMkLst>
        </pc:spChg>
        <pc:spChg chg="add mod">
          <ac:chgData name="Adrien Thob" userId="4e2814c244c92448" providerId="LiveId" clId="{7B4B4900-9F2B-41A2-8C51-30DDE9576007}" dt="2024-06-11T15:51:00.745" v="1152" actId="1076"/>
          <ac:spMkLst>
            <pc:docMk/>
            <pc:sldMk cId="0" sldId="268"/>
            <ac:spMk id="4" creationId="{0B2A3DA8-6D5C-1821-1104-2225A7D97D2D}"/>
          </ac:spMkLst>
        </pc:spChg>
        <pc:spChg chg="add mod">
          <ac:chgData name="Adrien Thob" userId="4e2814c244c92448" providerId="LiveId" clId="{7B4B4900-9F2B-41A2-8C51-30DDE9576007}" dt="2024-06-11T15:51:48.464" v="1186" actId="14100"/>
          <ac:spMkLst>
            <pc:docMk/>
            <pc:sldMk cId="0" sldId="268"/>
            <ac:spMk id="5" creationId="{D59C42A0-B9E9-5B75-054E-1FA4E6BC92B0}"/>
          </ac:spMkLst>
        </pc:spChg>
        <pc:spChg chg="add mod">
          <ac:chgData name="Adrien Thob" userId="4e2814c244c92448" providerId="LiveId" clId="{7B4B4900-9F2B-41A2-8C51-30DDE9576007}" dt="2024-06-11T16:38:32.593" v="1419" actId="1035"/>
          <ac:spMkLst>
            <pc:docMk/>
            <pc:sldMk cId="0" sldId="268"/>
            <ac:spMk id="12" creationId="{1A1297D9-A1BF-F184-4668-B05E727E0F1C}"/>
          </ac:spMkLst>
        </pc:spChg>
        <pc:spChg chg="add del mod">
          <ac:chgData name="Adrien Thob" userId="4e2814c244c92448" providerId="LiveId" clId="{7B4B4900-9F2B-41A2-8C51-30DDE9576007}" dt="2024-06-12T04:03:19.332" v="2325" actId="478"/>
          <ac:spMkLst>
            <pc:docMk/>
            <pc:sldMk cId="0" sldId="268"/>
            <ac:spMk id="13" creationId="{A98AFFCA-F335-982D-EDA8-BABBE686129F}"/>
          </ac:spMkLst>
        </pc:spChg>
        <pc:spChg chg="mod">
          <ac:chgData name="Adrien Thob" userId="4e2814c244c92448" providerId="LiveId" clId="{7B4B4900-9F2B-41A2-8C51-30DDE9576007}" dt="2024-06-11T15:57:38.597" v="1227" actId="20577"/>
          <ac:spMkLst>
            <pc:docMk/>
            <pc:sldMk cId="0" sldId="268"/>
            <ac:spMk id="243" creationId="{00000000-0000-0000-0000-000000000000}"/>
          </ac:spMkLst>
        </pc:spChg>
        <pc:picChg chg="add mod">
          <ac:chgData name="Adrien Thob" userId="4e2814c244c92448" providerId="LiveId" clId="{7B4B4900-9F2B-41A2-8C51-30DDE9576007}" dt="2024-06-11T16:10:12.571" v="1233" actId="14100"/>
          <ac:picMkLst>
            <pc:docMk/>
            <pc:sldMk cId="0" sldId="268"/>
            <ac:picMk id="7" creationId="{818CDF8B-0D8E-A9D5-C321-4270622EE795}"/>
          </ac:picMkLst>
        </pc:picChg>
        <pc:picChg chg="add del mod">
          <ac:chgData name="Adrien Thob" userId="4e2814c244c92448" providerId="LiveId" clId="{7B4B4900-9F2B-41A2-8C51-30DDE9576007}" dt="2024-06-11T16:35:06.301" v="1345" actId="478"/>
          <ac:picMkLst>
            <pc:docMk/>
            <pc:sldMk cId="0" sldId="268"/>
            <ac:picMk id="9" creationId="{D75B58A1-1006-86C3-AB12-BF77ABA9C300}"/>
          </ac:picMkLst>
        </pc:picChg>
        <pc:picChg chg="add del mod">
          <ac:chgData name="Adrien Thob" userId="4e2814c244c92448" providerId="LiveId" clId="{7B4B4900-9F2B-41A2-8C51-30DDE9576007}" dt="2024-06-12T04:03:16.539" v="2324" actId="478"/>
          <ac:picMkLst>
            <pc:docMk/>
            <pc:sldMk cId="0" sldId="268"/>
            <ac:picMk id="11" creationId="{52B93FD2-B21A-A357-5A6C-0DB2623A3E6F}"/>
          </ac:picMkLst>
        </pc:picChg>
      </pc:sldChg>
      <pc:sldChg chg="addSp delSp modSp mod ord">
        <pc:chgData name="Adrien Thob" userId="4e2814c244c92448" providerId="LiveId" clId="{7B4B4900-9F2B-41A2-8C51-30DDE9576007}" dt="2024-06-11T05:55:27.340" v="70"/>
        <pc:sldMkLst>
          <pc:docMk/>
          <pc:sldMk cId="0" sldId="269"/>
        </pc:sldMkLst>
        <pc:spChg chg="add mod">
          <ac:chgData name="Adrien Thob" userId="4e2814c244c92448" providerId="LiveId" clId="{7B4B4900-9F2B-41A2-8C51-30DDE9576007}" dt="2024-06-11T05:55:18.568" v="68" actId="1076"/>
          <ac:spMkLst>
            <pc:docMk/>
            <pc:sldMk cId="0" sldId="269"/>
            <ac:spMk id="218" creationId="{00000000-0000-0000-0000-000000000000}"/>
          </ac:spMkLst>
        </pc:spChg>
        <pc:spChg chg="add mod">
          <ac:chgData name="Adrien Thob" userId="4e2814c244c92448" providerId="LiveId" clId="{7B4B4900-9F2B-41A2-8C51-30DDE9576007}" dt="2024-06-11T05:55:02.192" v="65" actId="1076"/>
          <ac:spMkLst>
            <pc:docMk/>
            <pc:sldMk cId="0" sldId="269"/>
            <ac:spMk id="219" creationId="{00000000-0000-0000-0000-000000000000}"/>
          </ac:spMkLst>
        </pc:spChg>
        <pc:spChg chg="mod">
          <ac:chgData name="Adrien Thob" userId="4e2814c244c92448" providerId="LiveId" clId="{7B4B4900-9F2B-41A2-8C51-30DDE9576007}" dt="2024-06-11T05:53:52.623" v="53" actId="20577"/>
          <ac:spMkLst>
            <pc:docMk/>
            <pc:sldMk cId="0" sldId="269"/>
            <ac:spMk id="250" creationId="{00000000-0000-0000-0000-000000000000}"/>
          </ac:spMkLst>
        </pc:spChg>
        <pc:picChg chg="add mod modCrop">
          <ac:chgData name="Adrien Thob" userId="4e2814c244c92448" providerId="LiveId" clId="{7B4B4900-9F2B-41A2-8C51-30DDE9576007}" dt="2024-06-11T05:53:07.713" v="34" actId="1076"/>
          <ac:picMkLst>
            <pc:docMk/>
            <pc:sldMk cId="0" sldId="269"/>
            <ac:picMk id="3" creationId="{09893F19-B137-9B2E-AFB2-9229DD6C17D5}"/>
          </ac:picMkLst>
        </pc:picChg>
        <pc:picChg chg="del">
          <ac:chgData name="Adrien Thob" userId="4e2814c244c92448" providerId="LiveId" clId="{7B4B4900-9F2B-41A2-8C51-30DDE9576007}" dt="2024-06-11T05:53:04.688" v="33" actId="478"/>
          <ac:picMkLst>
            <pc:docMk/>
            <pc:sldMk cId="0" sldId="269"/>
            <ac:picMk id="249" creationId="{00000000-0000-0000-0000-000000000000}"/>
          </ac:picMkLst>
        </pc:picChg>
      </pc:sldChg>
      <pc:sldChg chg="addSp delSp modSp new del mod modClrScheme chgLayout">
        <pc:chgData name="Adrien Thob" userId="4e2814c244c92448" providerId="LiveId" clId="{7B4B4900-9F2B-41A2-8C51-30DDE9576007}" dt="2024-06-11T06:35:16.218" v="737" actId="47"/>
        <pc:sldMkLst>
          <pc:docMk/>
          <pc:sldMk cId="651337487" sldId="270"/>
        </pc:sldMkLst>
        <pc:spChg chg="mod ord">
          <ac:chgData name="Adrien Thob" userId="4e2814c244c92448" providerId="LiveId" clId="{7B4B4900-9F2B-41A2-8C51-30DDE9576007}" dt="2024-06-11T06:26:53.439" v="401" actId="700"/>
          <ac:spMkLst>
            <pc:docMk/>
            <pc:sldMk cId="651337487" sldId="270"/>
            <ac:spMk id="2" creationId="{5C7E9C96-CC26-F007-D333-C56002AE6EA2}"/>
          </ac:spMkLst>
        </pc:spChg>
        <pc:spChg chg="add mod">
          <ac:chgData name="Adrien Thob" userId="4e2814c244c92448" providerId="LiveId" clId="{7B4B4900-9F2B-41A2-8C51-30DDE9576007}" dt="2024-06-11T06:11:39.899" v="399" actId="14100"/>
          <ac:spMkLst>
            <pc:docMk/>
            <pc:sldMk cId="651337487" sldId="270"/>
            <ac:spMk id="7" creationId="{78228664-8B1F-08AC-A76B-EF1DE17584A9}"/>
          </ac:spMkLst>
        </pc:spChg>
        <pc:spChg chg="add del mod ord">
          <ac:chgData name="Adrien Thob" userId="4e2814c244c92448" providerId="LiveId" clId="{7B4B4900-9F2B-41A2-8C51-30DDE9576007}" dt="2024-06-11T06:26:53.439" v="401" actId="700"/>
          <ac:spMkLst>
            <pc:docMk/>
            <pc:sldMk cId="651337487" sldId="270"/>
            <ac:spMk id="8" creationId="{A6670F71-2F82-9F47-745C-675BDC36C046}"/>
          </ac:spMkLst>
        </pc:spChg>
        <pc:spChg chg="add del mod">
          <ac:chgData name="Adrien Thob" userId="4e2814c244c92448" providerId="LiveId" clId="{7B4B4900-9F2B-41A2-8C51-30DDE9576007}" dt="2024-06-11T06:28:08.809" v="452" actId="478"/>
          <ac:spMkLst>
            <pc:docMk/>
            <pc:sldMk cId="651337487" sldId="270"/>
            <ac:spMk id="9" creationId="{10671494-08FD-C9FD-1AFB-BD89BBE9D295}"/>
          </ac:spMkLst>
        </pc:spChg>
        <pc:picChg chg="add del mod">
          <ac:chgData name="Adrien Thob" userId="4e2814c244c92448" providerId="LiveId" clId="{7B4B4900-9F2B-41A2-8C51-30DDE9576007}" dt="2024-06-11T06:10:37.044" v="334" actId="1076"/>
          <ac:picMkLst>
            <pc:docMk/>
            <pc:sldMk cId="651337487" sldId="270"/>
            <ac:picMk id="4" creationId="{87D33E42-8863-92B3-62B0-6EED1EA09070}"/>
          </ac:picMkLst>
        </pc:picChg>
        <pc:picChg chg="add del mod">
          <ac:chgData name="Adrien Thob" userId="4e2814c244c92448" providerId="LiveId" clId="{7B4B4900-9F2B-41A2-8C51-30DDE9576007}" dt="2024-06-11T06:09:42.417" v="274" actId="22"/>
          <ac:picMkLst>
            <pc:docMk/>
            <pc:sldMk cId="651337487" sldId="270"/>
            <ac:picMk id="6" creationId="{65E966F0-A9BA-8506-0EB7-A3F627A4E208}"/>
          </ac:picMkLst>
        </pc:picChg>
      </pc:sldChg>
      <pc:sldChg chg="addSp delSp modSp new mod">
        <pc:chgData name="Adrien Thob" userId="4e2814c244c92448" providerId="LiveId" clId="{7B4B4900-9F2B-41A2-8C51-30DDE9576007}" dt="2024-06-13T20:50:21.631" v="3876" actId="14100"/>
        <pc:sldMkLst>
          <pc:docMk/>
          <pc:sldMk cId="2509801654" sldId="271"/>
        </pc:sldMkLst>
        <pc:spChg chg="mod">
          <ac:chgData name="Adrien Thob" userId="4e2814c244c92448" providerId="LiveId" clId="{7B4B4900-9F2B-41A2-8C51-30DDE9576007}" dt="2024-06-11T06:35:05.608" v="736" actId="1036"/>
          <ac:spMkLst>
            <pc:docMk/>
            <pc:sldMk cId="2509801654" sldId="271"/>
            <ac:spMk id="2" creationId="{A05FF0AE-011E-3E71-9758-5B6525ED3FEE}"/>
          </ac:spMkLst>
        </pc:spChg>
        <pc:spChg chg="mod">
          <ac:chgData name="Adrien Thob" userId="4e2814c244c92448" providerId="LiveId" clId="{7B4B4900-9F2B-41A2-8C51-30DDE9576007}" dt="2024-06-11T15:28:25.259" v="796" actId="27636"/>
          <ac:spMkLst>
            <pc:docMk/>
            <pc:sldMk cId="2509801654" sldId="271"/>
            <ac:spMk id="3" creationId="{70DBB2AF-CB87-B206-9F0C-2F89E4EBD0B3}"/>
          </ac:spMkLst>
        </pc:spChg>
        <pc:spChg chg="add mod">
          <ac:chgData name="Adrien Thob" userId="4e2814c244c92448" providerId="LiveId" clId="{7B4B4900-9F2B-41A2-8C51-30DDE9576007}" dt="2024-06-11T06:34:53.446" v="721" actId="1076"/>
          <ac:spMkLst>
            <pc:docMk/>
            <pc:sldMk cId="2509801654" sldId="271"/>
            <ac:spMk id="5" creationId="{56E13352-DFD7-CAC1-D86D-F0B29AB0B8FA}"/>
          </ac:spMkLst>
        </pc:spChg>
        <pc:spChg chg="add mod">
          <ac:chgData name="Adrien Thob" userId="4e2814c244c92448" providerId="LiveId" clId="{7B4B4900-9F2B-41A2-8C51-30DDE9576007}" dt="2024-06-11T16:12:59.506" v="1243" actId="1037"/>
          <ac:spMkLst>
            <pc:docMk/>
            <pc:sldMk cId="2509801654" sldId="271"/>
            <ac:spMk id="7" creationId="{64F51663-3076-D997-E52D-4FA0C89FFE19}"/>
          </ac:spMkLst>
        </pc:spChg>
        <pc:spChg chg="add mod">
          <ac:chgData name="Adrien Thob" userId="4e2814c244c92448" providerId="LiveId" clId="{7B4B4900-9F2B-41A2-8C51-30DDE9576007}" dt="2024-06-13T20:45:15.482" v="3639" actId="14100"/>
          <ac:spMkLst>
            <pc:docMk/>
            <pc:sldMk cId="2509801654" sldId="271"/>
            <ac:spMk id="8" creationId="{E90A9336-3E52-6F95-1D5E-270DEA1EE1B8}"/>
          </ac:spMkLst>
        </pc:spChg>
        <pc:spChg chg="add mod">
          <ac:chgData name="Adrien Thob" userId="4e2814c244c92448" providerId="LiveId" clId="{7B4B4900-9F2B-41A2-8C51-30DDE9576007}" dt="2024-06-13T20:45:46.038" v="3808" actId="14100"/>
          <ac:spMkLst>
            <pc:docMk/>
            <pc:sldMk cId="2509801654" sldId="271"/>
            <ac:spMk id="10" creationId="{6AC7D179-F4DE-675A-AAA2-A700D8AC040A}"/>
          </ac:spMkLst>
        </pc:spChg>
        <pc:spChg chg="add mod">
          <ac:chgData name="Adrien Thob" userId="4e2814c244c92448" providerId="LiveId" clId="{7B4B4900-9F2B-41A2-8C51-30DDE9576007}" dt="2024-06-13T20:48:09.095" v="3843" actId="1076"/>
          <ac:spMkLst>
            <pc:docMk/>
            <pc:sldMk cId="2509801654" sldId="271"/>
            <ac:spMk id="15" creationId="{4E0E5CEB-11D5-469C-DD2F-30F364325FFD}"/>
          </ac:spMkLst>
        </pc:spChg>
        <pc:picChg chg="add mod">
          <ac:chgData name="Adrien Thob" userId="4e2814c244c92448" providerId="LiveId" clId="{7B4B4900-9F2B-41A2-8C51-30DDE9576007}" dt="2024-06-11T06:29:16.811" v="506"/>
          <ac:picMkLst>
            <pc:docMk/>
            <pc:sldMk cId="2509801654" sldId="271"/>
            <ac:picMk id="4" creationId="{42A8BEFD-0FAC-BA4E-0296-0D63AB91B2B9}"/>
          </ac:picMkLst>
        </pc:picChg>
        <pc:picChg chg="add mod">
          <ac:chgData name="Adrien Thob" userId="4e2814c244c92448" providerId="LiveId" clId="{7B4B4900-9F2B-41A2-8C51-30DDE9576007}" dt="2024-06-11T16:11:56.224" v="1235" actId="1076"/>
          <ac:picMkLst>
            <pc:docMk/>
            <pc:sldMk cId="2509801654" sldId="271"/>
            <ac:picMk id="6" creationId="{BABE7209-4988-D8B1-777E-FB1E5CF2B7DD}"/>
          </ac:picMkLst>
        </pc:picChg>
        <pc:picChg chg="add mod">
          <ac:chgData name="Adrien Thob" userId="4e2814c244c92448" providerId="LiveId" clId="{7B4B4900-9F2B-41A2-8C51-30DDE9576007}" dt="2024-06-11T16:15:20.784" v="1251" actId="14100"/>
          <ac:picMkLst>
            <pc:docMk/>
            <pc:sldMk cId="2509801654" sldId="271"/>
            <ac:picMk id="9" creationId="{023A0B96-34B5-50E7-384B-72C0B97CEFDE}"/>
          </ac:picMkLst>
        </pc:picChg>
        <pc:cxnChg chg="add del">
          <ac:chgData name="Adrien Thob" userId="4e2814c244c92448" providerId="LiveId" clId="{7B4B4900-9F2B-41A2-8C51-30DDE9576007}" dt="2024-06-13T20:46:02.072" v="3810" actId="11529"/>
          <ac:cxnSpMkLst>
            <pc:docMk/>
            <pc:sldMk cId="2509801654" sldId="271"/>
            <ac:cxnSpMk id="12" creationId="{EBDD6193-6A06-CFD0-A750-1773466B520F}"/>
          </ac:cxnSpMkLst>
        </pc:cxnChg>
        <pc:cxnChg chg="add mod">
          <ac:chgData name="Adrien Thob" userId="4e2814c244c92448" providerId="LiveId" clId="{7B4B4900-9F2B-41A2-8C51-30DDE9576007}" dt="2024-06-13T20:46:56.562" v="3814" actId="208"/>
          <ac:cxnSpMkLst>
            <pc:docMk/>
            <pc:sldMk cId="2509801654" sldId="271"/>
            <ac:cxnSpMk id="14" creationId="{50BA577D-FF6D-491C-F49A-15E45F4F0B64}"/>
          </ac:cxnSpMkLst>
        </pc:cxnChg>
        <pc:cxnChg chg="add mod">
          <ac:chgData name="Adrien Thob" userId="4e2814c244c92448" providerId="LiveId" clId="{7B4B4900-9F2B-41A2-8C51-30DDE9576007}" dt="2024-06-13T20:50:21.631" v="3876" actId="14100"/>
          <ac:cxnSpMkLst>
            <pc:docMk/>
            <pc:sldMk cId="2509801654" sldId="271"/>
            <ac:cxnSpMk id="17" creationId="{4136A1E4-CDB3-99A2-5D57-7923BD5E8777}"/>
          </ac:cxnSpMkLst>
        </pc:cxnChg>
        <pc:cxnChg chg="add mod">
          <ac:chgData name="Adrien Thob" userId="4e2814c244c92448" providerId="LiveId" clId="{7B4B4900-9F2B-41A2-8C51-30DDE9576007}" dt="2024-06-13T20:49:35.714" v="3852" actId="1582"/>
          <ac:cxnSpMkLst>
            <pc:docMk/>
            <pc:sldMk cId="2509801654" sldId="271"/>
            <ac:cxnSpMk id="20" creationId="{1FFFDD39-2334-9C31-259D-CBA41AF7797B}"/>
          </ac:cxnSpMkLst>
        </pc:cxnChg>
        <pc:cxnChg chg="add mod">
          <ac:chgData name="Adrien Thob" userId="4e2814c244c92448" providerId="LiveId" clId="{7B4B4900-9F2B-41A2-8C51-30DDE9576007}" dt="2024-06-13T20:49:26.377" v="3849"/>
          <ac:cxnSpMkLst>
            <pc:docMk/>
            <pc:sldMk cId="2509801654" sldId="271"/>
            <ac:cxnSpMk id="21" creationId="{4FB59062-EF5C-DCF0-1B7F-BE69A26D8AF5}"/>
          </ac:cxnSpMkLst>
        </pc:cxnChg>
        <pc:cxnChg chg="add mod">
          <ac:chgData name="Adrien Thob" userId="4e2814c244c92448" providerId="LiveId" clId="{7B4B4900-9F2B-41A2-8C51-30DDE9576007}" dt="2024-06-13T20:49:27.720" v="3850"/>
          <ac:cxnSpMkLst>
            <pc:docMk/>
            <pc:sldMk cId="2509801654" sldId="271"/>
            <ac:cxnSpMk id="22" creationId="{ECDC408D-6647-DA76-901A-D3497A2D2FEE}"/>
          </ac:cxnSpMkLst>
        </pc:cxnChg>
        <pc:cxnChg chg="add mod">
          <ac:chgData name="Adrien Thob" userId="4e2814c244c92448" providerId="LiveId" clId="{7B4B4900-9F2B-41A2-8C51-30DDE9576007}" dt="2024-06-13T20:50:07.764" v="3875" actId="1035"/>
          <ac:cxnSpMkLst>
            <pc:docMk/>
            <pc:sldMk cId="2509801654" sldId="271"/>
            <ac:cxnSpMk id="23" creationId="{15AE5526-9748-374C-170C-CD4CF1E22B21}"/>
          </ac:cxnSpMkLst>
        </pc:cxnChg>
        <pc:cxnChg chg="add mod">
          <ac:chgData name="Adrien Thob" userId="4e2814c244c92448" providerId="LiveId" clId="{7B4B4900-9F2B-41A2-8C51-30DDE9576007}" dt="2024-06-13T20:50:01.132" v="3872" actId="1035"/>
          <ac:cxnSpMkLst>
            <pc:docMk/>
            <pc:sldMk cId="2509801654" sldId="271"/>
            <ac:cxnSpMk id="24" creationId="{83481BB1-5CE0-18D5-1C72-9126877F2A1E}"/>
          </ac:cxnSpMkLst>
        </pc:cxnChg>
        <pc:cxnChg chg="add mod">
          <ac:chgData name="Adrien Thob" userId="4e2814c244c92448" providerId="LiveId" clId="{7B4B4900-9F2B-41A2-8C51-30DDE9576007}" dt="2024-06-13T20:49:49.259" v="3860" actId="1036"/>
          <ac:cxnSpMkLst>
            <pc:docMk/>
            <pc:sldMk cId="2509801654" sldId="271"/>
            <ac:cxnSpMk id="25" creationId="{62CD1D91-C985-5DF0-BD99-3018F9C5D794}"/>
          </ac:cxnSpMkLst>
        </pc:cxnChg>
      </pc:sldChg>
      <pc:sldChg chg="addSp delSp modSp new mod">
        <pc:chgData name="Adrien Thob" userId="4e2814c244c92448" providerId="LiveId" clId="{7B4B4900-9F2B-41A2-8C51-30DDE9576007}" dt="2024-06-13T21:26:08.584" v="4268" actId="1035"/>
        <pc:sldMkLst>
          <pc:docMk/>
          <pc:sldMk cId="3452942756" sldId="272"/>
        </pc:sldMkLst>
        <pc:spChg chg="mod ord">
          <ac:chgData name="Adrien Thob" userId="4e2814c244c92448" providerId="LiveId" clId="{7B4B4900-9F2B-41A2-8C51-30DDE9576007}" dt="2024-06-13T20:31:29.031" v="3362" actId="20577"/>
          <ac:spMkLst>
            <pc:docMk/>
            <pc:sldMk cId="3452942756" sldId="272"/>
            <ac:spMk id="2" creationId="{E580344E-453A-D18F-D7CD-F27806F45725}"/>
          </ac:spMkLst>
        </pc:spChg>
        <pc:spChg chg="del">
          <ac:chgData name="Adrien Thob" userId="4e2814c244c92448" providerId="LiveId" clId="{7B4B4900-9F2B-41A2-8C51-30DDE9576007}" dt="2024-06-11T16:30:13.490" v="1323" actId="478"/>
          <ac:spMkLst>
            <pc:docMk/>
            <pc:sldMk cId="3452942756" sldId="272"/>
            <ac:spMk id="3" creationId="{788FFCE7-CFCF-2C43-AC03-8652288E9A5A}"/>
          </ac:spMkLst>
        </pc:spChg>
        <pc:spChg chg="add mod">
          <ac:chgData name="Adrien Thob" userId="4e2814c244c92448" providerId="LiveId" clId="{7B4B4900-9F2B-41A2-8C51-30DDE9576007}" dt="2024-06-13T20:40:52.281" v="3561" actId="20577"/>
          <ac:spMkLst>
            <pc:docMk/>
            <pc:sldMk cId="3452942756" sldId="272"/>
            <ac:spMk id="6" creationId="{9B43C453-CD23-0CAA-74BF-2C2A9A1AB83A}"/>
          </ac:spMkLst>
        </pc:spChg>
        <pc:spChg chg="add mod">
          <ac:chgData name="Adrien Thob" userId="4e2814c244c92448" providerId="LiveId" clId="{7B4B4900-9F2B-41A2-8C51-30DDE9576007}" dt="2024-06-13T20:40:45.446" v="3557" actId="20577"/>
          <ac:spMkLst>
            <pc:docMk/>
            <pc:sldMk cId="3452942756" sldId="272"/>
            <ac:spMk id="8" creationId="{B3CDBFE8-ACD3-7215-0B8A-D3495BB5C719}"/>
          </ac:spMkLst>
        </pc:spChg>
        <pc:spChg chg="add mod">
          <ac:chgData name="Adrien Thob" userId="4e2814c244c92448" providerId="LiveId" clId="{7B4B4900-9F2B-41A2-8C51-30DDE9576007}" dt="2024-06-13T21:26:08.584" v="4268" actId="1035"/>
          <ac:spMkLst>
            <pc:docMk/>
            <pc:sldMk cId="3452942756" sldId="272"/>
            <ac:spMk id="16" creationId="{6D59B1DD-4EA4-9ED5-870B-C16528189D29}"/>
          </ac:spMkLst>
        </pc:spChg>
        <pc:spChg chg="add mod">
          <ac:chgData name="Adrien Thob" userId="4e2814c244c92448" providerId="LiveId" clId="{7B4B4900-9F2B-41A2-8C51-30DDE9576007}" dt="2024-06-13T20:44:26.606" v="3588" actId="20577"/>
          <ac:spMkLst>
            <pc:docMk/>
            <pc:sldMk cId="3452942756" sldId="272"/>
            <ac:spMk id="17" creationId="{A3C9E3CA-0B54-631B-1C96-986921001F55}"/>
          </ac:spMkLst>
        </pc:spChg>
        <pc:spChg chg="add mod">
          <ac:chgData name="Adrien Thob" userId="4e2814c244c92448" providerId="LiveId" clId="{7B4B4900-9F2B-41A2-8C51-30DDE9576007}" dt="2024-06-13T20:56:09.081" v="3948" actId="20577"/>
          <ac:spMkLst>
            <pc:docMk/>
            <pc:sldMk cId="3452942756" sldId="272"/>
            <ac:spMk id="20" creationId="{9BD473E5-E1D9-C08D-E6D3-370A5D7A1AEA}"/>
          </ac:spMkLst>
        </pc:spChg>
        <pc:spChg chg="add mod">
          <ac:chgData name="Adrien Thob" userId="4e2814c244c92448" providerId="LiveId" clId="{7B4B4900-9F2B-41A2-8C51-30DDE9576007}" dt="2024-06-11T17:34:30.967" v="1470" actId="1076"/>
          <ac:spMkLst>
            <pc:docMk/>
            <pc:sldMk cId="3452942756" sldId="272"/>
            <ac:spMk id="21" creationId="{CAB9C08D-0389-8624-E6C2-35D53734B01D}"/>
          </ac:spMkLst>
        </pc:spChg>
        <pc:spChg chg="add mod">
          <ac:chgData name="Adrien Thob" userId="4e2814c244c92448" providerId="LiveId" clId="{7B4B4900-9F2B-41A2-8C51-30DDE9576007}" dt="2024-06-13T20:41:16.723" v="3572" actId="14100"/>
          <ac:spMkLst>
            <pc:docMk/>
            <pc:sldMk cId="3452942756" sldId="272"/>
            <ac:spMk id="22" creationId="{28F4BC1E-2DA7-3ACD-1614-1CDD38F278F0}"/>
          </ac:spMkLst>
        </pc:spChg>
        <pc:spChg chg="add mod">
          <ac:chgData name="Adrien Thob" userId="4e2814c244c92448" providerId="LiveId" clId="{7B4B4900-9F2B-41A2-8C51-30DDE9576007}" dt="2024-06-11T17:34:44.921" v="1484" actId="571"/>
          <ac:spMkLst>
            <pc:docMk/>
            <pc:sldMk cId="3452942756" sldId="272"/>
            <ac:spMk id="23" creationId="{4CB3B819-EECF-BD93-E4D5-3AD3EE7167FC}"/>
          </ac:spMkLst>
        </pc:spChg>
        <pc:spChg chg="add del mod">
          <ac:chgData name="Adrien Thob" userId="4e2814c244c92448" providerId="LiveId" clId="{7B4B4900-9F2B-41A2-8C51-30DDE9576007}" dt="2024-06-11T17:35:06.441" v="1503" actId="478"/>
          <ac:spMkLst>
            <pc:docMk/>
            <pc:sldMk cId="3452942756" sldId="272"/>
            <ac:spMk id="24" creationId="{199FD854-202B-D0BB-B4E8-03E6F2FFBFED}"/>
          </ac:spMkLst>
        </pc:spChg>
        <pc:spChg chg="add mod">
          <ac:chgData name="Adrien Thob" userId="4e2814c244c92448" providerId="LiveId" clId="{7B4B4900-9F2B-41A2-8C51-30DDE9576007}" dt="2024-06-13T20:36:34.308" v="3476" actId="1035"/>
          <ac:spMkLst>
            <pc:docMk/>
            <pc:sldMk cId="3452942756" sldId="272"/>
            <ac:spMk id="25" creationId="{6608EBDE-8E07-4825-69E7-CFFE6F97BD32}"/>
          </ac:spMkLst>
        </pc:spChg>
        <pc:picChg chg="add mod ord">
          <ac:chgData name="Adrien Thob" userId="4e2814c244c92448" providerId="LiveId" clId="{7B4B4900-9F2B-41A2-8C51-30DDE9576007}" dt="2024-06-13T20:34:41.227" v="3417" actId="1076"/>
          <ac:picMkLst>
            <pc:docMk/>
            <pc:sldMk cId="3452942756" sldId="272"/>
            <ac:picMk id="4" creationId="{C8AAE726-ED62-05B9-AB1B-D831FD27C7F4}"/>
          </ac:picMkLst>
        </pc:picChg>
        <pc:picChg chg="add mod modCrop">
          <ac:chgData name="Adrien Thob" userId="4e2814c244c92448" providerId="LiveId" clId="{7B4B4900-9F2B-41A2-8C51-30DDE9576007}" dt="2024-06-12T04:08:27.445" v="2380" actId="11530"/>
          <ac:picMkLst>
            <pc:docMk/>
            <pc:sldMk cId="3452942756" sldId="272"/>
            <ac:picMk id="5" creationId="{E00AE09A-B6D9-9A39-7A46-BE3C08FD21EA}"/>
          </ac:picMkLst>
        </pc:picChg>
        <pc:picChg chg="add mod ord modCrop">
          <ac:chgData name="Adrien Thob" userId="4e2814c244c92448" providerId="LiveId" clId="{7B4B4900-9F2B-41A2-8C51-30DDE9576007}" dt="2024-06-12T04:08:09.209" v="2378" actId="11530"/>
          <ac:picMkLst>
            <pc:docMk/>
            <pc:sldMk cId="3452942756" sldId="272"/>
            <ac:picMk id="7" creationId="{1656BE2F-6480-4DFC-D3F6-AA04714D2F75}"/>
          </ac:picMkLst>
        </pc:picChg>
        <pc:picChg chg="add del mod modCrop">
          <ac:chgData name="Adrien Thob" userId="4e2814c244c92448" providerId="LiveId" clId="{7B4B4900-9F2B-41A2-8C51-30DDE9576007}" dt="2024-06-11T16:29:15.906" v="1316" actId="478"/>
          <ac:picMkLst>
            <pc:docMk/>
            <pc:sldMk cId="3452942756" sldId="272"/>
            <ac:picMk id="9" creationId="{621A0784-1C60-0A16-7B2B-A26DAF97536E}"/>
          </ac:picMkLst>
        </pc:picChg>
        <pc:picChg chg="add del mod">
          <ac:chgData name="Adrien Thob" userId="4e2814c244c92448" providerId="LiveId" clId="{7B4B4900-9F2B-41A2-8C51-30DDE9576007}" dt="2024-06-11T16:27:29.175" v="1305" actId="478"/>
          <ac:picMkLst>
            <pc:docMk/>
            <pc:sldMk cId="3452942756" sldId="272"/>
            <ac:picMk id="11" creationId="{66F0AEAE-287E-ED63-3862-7F23396E35C9}"/>
          </ac:picMkLst>
        </pc:picChg>
        <pc:picChg chg="add del mod">
          <ac:chgData name="Adrien Thob" userId="4e2814c244c92448" providerId="LiveId" clId="{7B4B4900-9F2B-41A2-8C51-30DDE9576007}" dt="2024-06-11T16:27:28.599" v="1304" actId="478"/>
          <ac:picMkLst>
            <pc:docMk/>
            <pc:sldMk cId="3452942756" sldId="272"/>
            <ac:picMk id="13" creationId="{C7F8DC9E-8694-B599-18EE-A4B2646A9D1F}"/>
          </ac:picMkLst>
        </pc:picChg>
        <pc:picChg chg="add del mod ord">
          <ac:chgData name="Adrien Thob" userId="4e2814c244c92448" providerId="LiveId" clId="{7B4B4900-9F2B-41A2-8C51-30DDE9576007}" dt="2024-06-11T16:27:28.070" v="1303" actId="478"/>
          <ac:picMkLst>
            <pc:docMk/>
            <pc:sldMk cId="3452942756" sldId="272"/>
            <ac:picMk id="15" creationId="{E2A62EC0-3A3A-96DF-A153-F8982EDD18C6}"/>
          </ac:picMkLst>
        </pc:picChg>
        <pc:picChg chg="add del mod ord">
          <ac:chgData name="Adrien Thob" userId="4e2814c244c92448" providerId="LiveId" clId="{7B4B4900-9F2B-41A2-8C51-30DDE9576007}" dt="2024-06-13T05:06:20.969" v="2397" actId="478"/>
          <ac:picMkLst>
            <pc:docMk/>
            <pc:sldMk cId="3452942756" sldId="272"/>
            <ac:picMk id="19" creationId="{FB56C509-9D14-1251-1CFA-08D51D6D144B}"/>
          </ac:picMkLst>
        </pc:picChg>
      </pc:sldChg>
      <pc:sldChg chg="modSp new mod">
        <pc:chgData name="Adrien Thob" userId="4e2814c244c92448" providerId="LiveId" clId="{7B4B4900-9F2B-41A2-8C51-30DDE9576007}" dt="2024-06-13T21:25:00.514" v="4257" actId="27636"/>
        <pc:sldMkLst>
          <pc:docMk/>
          <pc:sldMk cId="1536914350" sldId="273"/>
        </pc:sldMkLst>
        <pc:spChg chg="mod">
          <ac:chgData name="Adrien Thob" userId="4e2814c244c92448" providerId="LiveId" clId="{7B4B4900-9F2B-41A2-8C51-30DDE9576007}" dt="2024-06-13T18:29:29.414" v="3273" actId="20577"/>
          <ac:spMkLst>
            <pc:docMk/>
            <pc:sldMk cId="1536914350" sldId="273"/>
            <ac:spMk id="2" creationId="{A84F8535-8F9F-6949-F96C-AD5F5D54C052}"/>
          </ac:spMkLst>
        </pc:spChg>
        <pc:spChg chg="mod">
          <ac:chgData name="Adrien Thob" userId="4e2814c244c92448" providerId="LiveId" clId="{7B4B4900-9F2B-41A2-8C51-30DDE9576007}" dt="2024-06-13T21:25:00.514" v="4257" actId="27636"/>
          <ac:spMkLst>
            <pc:docMk/>
            <pc:sldMk cId="1536914350" sldId="273"/>
            <ac:spMk id="3" creationId="{87B96CC4-49FD-55A1-7E09-A6E6C9A2D94C}"/>
          </ac:spMkLst>
        </pc:spChg>
      </pc:sldChg>
      <pc:sldChg chg="addSp delSp modSp new mod">
        <pc:chgData name="Adrien Thob" userId="4e2814c244c92448" providerId="LiveId" clId="{7B4B4900-9F2B-41A2-8C51-30DDE9576007}" dt="2024-06-11T20:17:47.375" v="2317" actId="478"/>
        <pc:sldMkLst>
          <pc:docMk/>
          <pc:sldMk cId="4179414829" sldId="274"/>
        </pc:sldMkLst>
        <pc:spChg chg="mod">
          <ac:chgData name="Adrien Thob" userId="4e2814c244c92448" providerId="LiveId" clId="{7B4B4900-9F2B-41A2-8C51-30DDE9576007}" dt="2024-06-11T20:17:23.272" v="2285" actId="20577"/>
          <ac:spMkLst>
            <pc:docMk/>
            <pc:sldMk cId="4179414829" sldId="274"/>
            <ac:spMk id="2" creationId="{C85A5F7A-3F84-A5E3-B08F-AD22DA4A785B}"/>
          </ac:spMkLst>
        </pc:spChg>
        <pc:spChg chg="del">
          <ac:chgData name="Adrien Thob" userId="4e2814c244c92448" providerId="LiveId" clId="{7B4B4900-9F2B-41A2-8C51-30DDE9576007}" dt="2024-06-11T20:17:47.375" v="2317" actId="478"/>
          <ac:spMkLst>
            <pc:docMk/>
            <pc:sldMk cId="4179414829" sldId="274"/>
            <ac:spMk id="3" creationId="{FD54573D-A3D2-0BAA-6ECE-57D5159F18B2}"/>
          </ac:spMkLst>
        </pc:spChg>
        <pc:picChg chg="add mod">
          <ac:chgData name="Adrien Thob" userId="4e2814c244c92448" providerId="LiveId" clId="{7B4B4900-9F2B-41A2-8C51-30DDE9576007}" dt="2024-06-11T20:17:42.197" v="2316" actId="1035"/>
          <ac:picMkLst>
            <pc:docMk/>
            <pc:sldMk cId="4179414829" sldId="274"/>
            <ac:picMk id="4" creationId="{4248DD01-BA14-05F9-E26D-5B355B9AEC45}"/>
          </ac:picMkLst>
        </pc:picChg>
      </pc:sldChg>
      <pc:sldChg chg="delSp new del mod modClrScheme chgLayout">
        <pc:chgData name="Adrien Thob" userId="4e2814c244c92448" providerId="LiveId" clId="{7B4B4900-9F2B-41A2-8C51-30DDE9576007}" dt="2024-06-13T18:18:50.811" v="2886" actId="47"/>
        <pc:sldMkLst>
          <pc:docMk/>
          <pc:sldMk cId="3671408652" sldId="275"/>
        </pc:sldMkLst>
        <pc:spChg chg="del">
          <ac:chgData name="Adrien Thob" userId="4e2814c244c92448" providerId="LiveId" clId="{7B4B4900-9F2B-41A2-8C51-30DDE9576007}" dt="2024-06-11T20:19:01.985" v="2319" actId="700"/>
          <ac:spMkLst>
            <pc:docMk/>
            <pc:sldMk cId="3671408652" sldId="275"/>
            <ac:spMk id="2" creationId="{D4AFA374-E2F7-363D-B4D4-6670E82DF705}"/>
          </ac:spMkLst>
        </pc:spChg>
        <pc:spChg chg="del">
          <ac:chgData name="Adrien Thob" userId="4e2814c244c92448" providerId="LiveId" clId="{7B4B4900-9F2B-41A2-8C51-30DDE9576007}" dt="2024-06-11T20:19:01.985" v="2319" actId="700"/>
          <ac:spMkLst>
            <pc:docMk/>
            <pc:sldMk cId="3671408652" sldId="275"/>
            <ac:spMk id="3" creationId="{C1838D71-A7C8-32E9-8453-94278EC79171}"/>
          </ac:spMkLst>
        </pc:spChg>
      </pc:sldChg>
      <pc:sldChg chg="addSp delSp modSp new mod">
        <pc:chgData name="Adrien Thob" userId="4e2814c244c92448" providerId="LiveId" clId="{7B4B4900-9F2B-41A2-8C51-30DDE9576007}" dt="2024-06-13T21:24:45.368" v="4255" actId="14100"/>
        <pc:sldMkLst>
          <pc:docMk/>
          <pc:sldMk cId="1336687939" sldId="276"/>
        </pc:sldMkLst>
        <pc:spChg chg="mod">
          <ac:chgData name="Adrien Thob" userId="4e2814c244c92448" providerId="LiveId" clId="{7B4B4900-9F2B-41A2-8C51-30DDE9576007}" dt="2024-06-13T21:24:00.710" v="4159" actId="1035"/>
          <ac:spMkLst>
            <pc:docMk/>
            <pc:sldMk cId="1336687939" sldId="276"/>
            <ac:spMk id="2" creationId="{A45F63D7-4C1A-62D1-7E42-2D616408D868}"/>
          </ac:spMkLst>
        </pc:spChg>
        <pc:spChg chg="del">
          <ac:chgData name="Adrien Thob" userId="4e2814c244c92448" providerId="LiveId" clId="{7B4B4900-9F2B-41A2-8C51-30DDE9576007}" dt="2024-06-13T18:11:56.413" v="2751" actId="478"/>
          <ac:spMkLst>
            <pc:docMk/>
            <pc:sldMk cId="1336687939" sldId="276"/>
            <ac:spMk id="3" creationId="{8D2A58F2-9793-A4CB-A3D9-084B59B12D98}"/>
          </ac:spMkLst>
        </pc:spChg>
        <pc:spChg chg="add mod">
          <ac:chgData name="Adrien Thob" userId="4e2814c244c92448" providerId="LiveId" clId="{7B4B4900-9F2B-41A2-8C51-30DDE9576007}" dt="2024-06-13T21:23:37.832" v="4069" actId="1035"/>
          <ac:spMkLst>
            <pc:docMk/>
            <pc:sldMk cId="1336687939" sldId="276"/>
            <ac:spMk id="9" creationId="{679AFB9D-5656-EB96-ED2F-6578078B6421}"/>
          </ac:spMkLst>
        </pc:spChg>
        <pc:spChg chg="add mod">
          <ac:chgData name="Adrien Thob" userId="4e2814c244c92448" providerId="LiveId" clId="{7B4B4900-9F2B-41A2-8C51-30DDE9576007}" dt="2024-06-13T20:56:00.643" v="3944" actId="20577"/>
          <ac:spMkLst>
            <pc:docMk/>
            <pc:sldMk cId="1336687939" sldId="276"/>
            <ac:spMk id="10" creationId="{53FE8AD9-05A0-E097-9D53-E14DB9484792}"/>
          </ac:spMkLst>
        </pc:spChg>
        <pc:spChg chg="add mod">
          <ac:chgData name="Adrien Thob" userId="4e2814c244c92448" providerId="LiveId" clId="{7B4B4900-9F2B-41A2-8C51-30DDE9576007}" dt="2024-06-13T21:22:37.929" v="4006" actId="120"/>
          <ac:spMkLst>
            <pc:docMk/>
            <pc:sldMk cId="1336687939" sldId="276"/>
            <ac:spMk id="11" creationId="{DA155D56-53DE-94D2-1155-AAF24893C090}"/>
          </ac:spMkLst>
        </pc:spChg>
        <pc:spChg chg="add mod">
          <ac:chgData name="Adrien Thob" userId="4e2814c244c92448" providerId="LiveId" clId="{7B4B4900-9F2B-41A2-8C51-30DDE9576007}" dt="2024-06-13T21:22:42.508" v="4010" actId="1035"/>
          <ac:spMkLst>
            <pc:docMk/>
            <pc:sldMk cId="1336687939" sldId="276"/>
            <ac:spMk id="12" creationId="{A0322F96-F9A8-D1C6-2D92-04C4A43F6F39}"/>
          </ac:spMkLst>
        </pc:spChg>
        <pc:spChg chg="add mod">
          <ac:chgData name="Adrien Thob" userId="4e2814c244c92448" providerId="LiveId" clId="{7B4B4900-9F2B-41A2-8C51-30DDE9576007}" dt="2024-06-13T21:24:06.381" v="4160" actId="14100"/>
          <ac:spMkLst>
            <pc:docMk/>
            <pc:sldMk cId="1336687939" sldId="276"/>
            <ac:spMk id="13" creationId="{085BF154-8659-5069-90DE-1EA7A282ED1E}"/>
          </ac:spMkLst>
        </pc:spChg>
        <pc:spChg chg="add mod">
          <ac:chgData name="Adrien Thob" userId="4e2814c244c92448" providerId="LiveId" clId="{7B4B4900-9F2B-41A2-8C51-30DDE9576007}" dt="2024-06-13T21:24:22.285" v="4244" actId="20577"/>
          <ac:spMkLst>
            <pc:docMk/>
            <pc:sldMk cId="1336687939" sldId="276"/>
            <ac:spMk id="14" creationId="{F5EB2007-4423-098A-E50A-0627B0B9CFC5}"/>
          </ac:spMkLst>
        </pc:spChg>
        <pc:spChg chg="add mod">
          <ac:chgData name="Adrien Thob" userId="4e2814c244c92448" providerId="LiveId" clId="{7B4B4900-9F2B-41A2-8C51-30DDE9576007}" dt="2024-06-13T21:24:45.368" v="4255" actId="14100"/>
          <ac:spMkLst>
            <pc:docMk/>
            <pc:sldMk cId="1336687939" sldId="276"/>
            <ac:spMk id="15" creationId="{CAF4FB64-2D20-8F65-15D8-DE425D16DC1C}"/>
          </ac:spMkLst>
        </pc:spChg>
        <pc:picChg chg="add del mod">
          <ac:chgData name="Adrien Thob" userId="4e2814c244c92448" providerId="LiveId" clId="{7B4B4900-9F2B-41A2-8C51-30DDE9576007}" dt="2024-06-13T18:05:10.529" v="2743" actId="478"/>
          <ac:picMkLst>
            <pc:docMk/>
            <pc:sldMk cId="1336687939" sldId="276"/>
            <ac:picMk id="5" creationId="{C28B7735-5FAD-37AD-C189-668B89463DC4}"/>
          </ac:picMkLst>
        </pc:picChg>
        <pc:picChg chg="add mod">
          <ac:chgData name="Adrien Thob" userId="4e2814c244c92448" providerId="LiveId" clId="{7B4B4900-9F2B-41A2-8C51-30DDE9576007}" dt="2024-06-13T18:12:01.833" v="2768" actId="1036"/>
          <ac:picMkLst>
            <pc:docMk/>
            <pc:sldMk cId="1336687939" sldId="276"/>
            <ac:picMk id="7" creationId="{4D53BF84-0EBF-342C-F42E-6288AB857DEA}"/>
          </ac:picMkLst>
        </pc:picChg>
      </pc:sldChg>
      <pc:sldChg chg="new del">
        <pc:chgData name="Adrien Thob" userId="4e2814c244c92448" providerId="LiveId" clId="{7B4B4900-9F2B-41A2-8C51-30DDE9576007}" dt="2024-06-13T18:16:51.446" v="2874" actId="47"/>
        <pc:sldMkLst>
          <pc:docMk/>
          <pc:sldMk cId="1034869804" sldId="277"/>
        </pc:sldMkLst>
      </pc:sldChg>
      <pc:sldChg chg="new del">
        <pc:chgData name="Adrien Thob" userId="4e2814c244c92448" providerId="LiveId" clId="{7B4B4900-9F2B-41A2-8C51-30DDE9576007}" dt="2024-06-13T18:16:10.216" v="2855" actId="680"/>
        <pc:sldMkLst>
          <pc:docMk/>
          <pc:sldMk cId="3843876651" sldId="277"/>
        </pc:sldMkLst>
      </pc:sldChg>
      <pc:sldChg chg="addSp delSp modSp new del mod modClrScheme modAnim chgLayout">
        <pc:chgData name="Adrien Thob" userId="4e2814c244c92448" providerId="LiveId" clId="{7B4B4900-9F2B-41A2-8C51-30DDE9576007}" dt="2024-06-13T21:17:06.198" v="3950" actId="47"/>
        <pc:sldMkLst>
          <pc:docMk/>
          <pc:sldMk cId="4011029618" sldId="278"/>
        </pc:sldMkLst>
        <pc:spChg chg="del">
          <ac:chgData name="Adrien Thob" userId="4e2814c244c92448" providerId="LiveId" clId="{7B4B4900-9F2B-41A2-8C51-30DDE9576007}" dt="2024-06-13T18:16:36.663" v="2869" actId="700"/>
          <ac:spMkLst>
            <pc:docMk/>
            <pc:sldMk cId="4011029618" sldId="278"/>
            <ac:spMk id="2" creationId="{23FFF0C6-60E9-F125-CCCB-EBF86DC3B251}"/>
          </ac:spMkLst>
        </pc:spChg>
        <pc:spChg chg="del">
          <ac:chgData name="Adrien Thob" userId="4e2814c244c92448" providerId="LiveId" clId="{7B4B4900-9F2B-41A2-8C51-30DDE9576007}" dt="2024-06-13T18:16:36.663" v="2869" actId="700"/>
          <ac:spMkLst>
            <pc:docMk/>
            <pc:sldMk cId="4011029618" sldId="278"/>
            <ac:spMk id="3" creationId="{7218FC31-F34C-3DA7-75BF-0ADD87C0E2BE}"/>
          </ac:spMkLst>
        </pc:spChg>
        <pc:picChg chg="add mod">
          <ac:chgData name="Adrien Thob" userId="4e2814c244c92448" providerId="LiveId" clId="{7B4B4900-9F2B-41A2-8C51-30DDE9576007}" dt="2024-06-13T18:16:43.782" v="2873" actId="1076"/>
          <ac:picMkLst>
            <pc:docMk/>
            <pc:sldMk cId="4011029618" sldId="278"/>
            <ac:picMk id="4" creationId="{78587BD3-5283-A6F1-8AA1-6E704A566BFF}"/>
          </ac:picMkLst>
        </pc:picChg>
      </pc:sldChg>
      <pc:sldMasterChg chg="delSldLayout modSldLayout">
        <pc:chgData name="Adrien Thob" userId="4e2814c244c92448" providerId="LiveId" clId="{7B4B4900-9F2B-41A2-8C51-30DDE9576007}" dt="2024-06-13T21:17:06.198" v="3950" actId="47"/>
        <pc:sldMasterMkLst>
          <pc:docMk/>
          <pc:sldMasterMk cId="0" sldId="2147483659"/>
        </pc:sldMasterMkLst>
        <pc:sldLayoutChg chg="delSp mod">
          <pc:chgData name="Adrien Thob" userId="4e2814c244c92448" providerId="LiveId" clId="{7B4B4900-9F2B-41A2-8C51-30DDE9576007}" dt="2024-06-11T06:28:46.037" v="454" actId="478"/>
          <pc:sldLayoutMkLst>
            <pc:docMk/>
            <pc:sldMasterMk cId="0" sldId="2147483659"/>
            <pc:sldLayoutMk cId="0" sldId="2147483650"/>
          </pc:sldLayoutMkLst>
          <pc:spChg chg="del">
            <ac:chgData name="Adrien Thob" userId="4e2814c244c92448" providerId="LiveId" clId="{7B4B4900-9F2B-41A2-8C51-30DDE9576007}" dt="2024-06-11T06:28:46.037" v="454" actId="478"/>
            <ac:spMkLst>
              <pc:docMk/>
              <pc:sldMasterMk cId="0" sldId="2147483659"/>
              <pc:sldLayoutMk cId="0" sldId="2147483650"/>
              <ac:spMk id="21" creationId="{00000000-0000-0000-0000-000000000000}"/>
            </ac:spMkLst>
          </pc:spChg>
        </pc:sldLayoutChg>
        <pc:sldLayoutChg chg="del">
          <pc:chgData name="Adrien Thob" userId="4e2814c244c92448" providerId="LiveId" clId="{7B4B4900-9F2B-41A2-8C51-30DDE9576007}" dt="2024-06-13T21:17:06.198" v="3950" actId="47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  <pc:docChgLst>
    <pc:chgData name="Adrien Thob" userId="4e2814c244c92448" providerId="LiveId" clId="{00CCE504-6D02-4358-B162-80FB5C7A2C17}"/>
    <pc:docChg chg="modSld">
      <pc:chgData name="Adrien Thob" userId="4e2814c244c92448" providerId="LiveId" clId="{00CCE504-6D02-4358-B162-80FB5C7A2C17}" dt="2024-07-01T23:11:15.185" v="8" actId="14429"/>
      <pc:docMkLst>
        <pc:docMk/>
      </pc:docMkLst>
      <pc:sldChg chg="addSp modSp">
        <pc:chgData name="Adrien Thob" userId="4e2814c244c92448" providerId="LiveId" clId="{00CCE504-6D02-4358-B162-80FB5C7A2C17}" dt="2024-06-29T03:57:10.632" v="1" actId="164"/>
        <pc:sldMkLst>
          <pc:docMk/>
          <pc:sldMk cId="0" sldId="264"/>
        </pc:sldMkLst>
        <pc:spChg chg="mod">
          <ac:chgData name="Adrien Thob" userId="4e2814c244c92448" providerId="LiveId" clId="{00CCE504-6D02-4358-B162-80FB5C7A2C17}" dt="2024-06-29T03:57:10.632" v="1" actId="164"/>
          <ac:spMkLst>
            <pc:docMk/>
            <pc:sldMk cId="0" sldId="264"/>
            <ac:spMk id="9" creationId="{7913A477-631F-2167-9A19-5D9098C04EB0}"/>
          </ac:spMkLst>
        </pc:spChg>
        <pc:grpChg chg="add mod">
          <ac:chgData name="Adrien Thob" userId="4e2814c244c92448" providerId="LiveId" clId="{00CCE504-6D02-4358-B162-80FB5C7A2C17}" dt="2024-06-29T03:57:10.632" v="1" actId="164"/>
          <ac:grpSpMkLst>
            <pc:docMk/>
            <pc:sldMk cId="0" sldId="264"/>
            <ac:grpSpMk id="2" creationId="{C10BA55A-9BFA-6B56-632C-529462ABEE08}"/>
          </ac:grpSpMkLst>
        </pc:grpChg>
        <pc:grpChg chg="mod">
          <ac:chgData name="Adrien Thob" userId="4e2814c244c92448" providerId="LiveId" clId="{00CCE504-6D02-4358-B162-80FB5C7A2C17}" dt="2024-06-29T03:57:10.632" v="1" actId="164"/>
          <ac:grpSpMkLst>
            <pc:docMk/>
            <pc:sldMk cId="0" sldId="264"/>
            <ac:grpSpMk id="7" creationId="{3F5C03B8-57AB-EAE8-D266-E7656834C8BB}"/>
          </ac:grpSpMkLst>
        </pc:grpChg>
        <pc:picChg chg="mod">
          <ac:chgData name="Adrien Thob" userId="4e2814c244c92448" providerId="LiveId" clId="{00CCE504-6D02-4358-B162-80FB5C7A2C17}" dt="2024-06-29T03:57:10.632" v="1" actId="164"/>
          <ac:picMkLst>
            <pc:docMk/>
            <pc:sldMk cId="0" sldId="264"/>
            <ac:picMk id="6" creationId="{315A4B97-4F82-9A7A-4855-11B613D1FD86}"/>
          </ac:picMkLst>
        </pc:picChg>
        <pc:picChg chg="mod">
          <ac:chgData name="Adrien Thob" userId="4e2814c244c92448" providerId="LiveId" clId="{00CCE504-6D02-4358-B162-80FB5C7A2C17}" dt="2024-06-29T03:57:10.632" v="1" actId="164"/>
          <ac:picMkLst>
            <pc:docMk/>
            <pc:sldMk cId="0" sldId="264"/>
            <ac:picMk id="8" creationId="{F931A6D5-2D2D-F111-61B2-B3FF93C6A1C4}"/>
          </ac:picMkLst>
        </pc:picChg>
      </pc:sldChg>
      <pc:sldChg chg="addSp modSp mod">
        <pc:chgData name="Adrien Thob" userId="4e2814c244c92448" providerId="LiveId" clId="{00CCE504-6D02-4358-B162-80FB5C7A2C17}" dt="2024-07-01T23:11:15.185" v="8" actId="14429"/>
        <pc:sldMkLst>
          <pc:docMk/>
          <pc:sldMk cId="3452942756" sldId="272"/>
        </pc:sldMkLst>
        <pc:spChg chg="mod">
          <ac:chgData name="Adrien Thob" userId="4e2814c244c92448" providerId="LiveId" clId="{00CCE504-6D02-4358-B162-80FB5C7A2C17}" dt="2024-07-01T23:07:08.683" v="3" actId="164"/>
          <ac:spMkLst>
            <pc:docMk/>
            <pc:sldMk cId="3452942756" sldId="272"/>
            <ac:spMk id="6" creationId="{9B43C453-CD23-0CAA-74BF-2C2A9A1AB83A}"/>
          </ac:spMkLst>
        </pc:spChg>
        <pc:spChg chg="mod">
          <ac:chgData name="Adrien Thob" userId="4e2814c244c92448" providerId="LiveId" clId="{00CCE504-6D02-4358-B162-80FB5C7A2C17}" dt="2024-07-01T23:07:08.683" v="3" actId="164"/>
          <ac:spMkLst>
            <pc:docMk/>
            <pc:sldMk cId="3452942756" sldId="272"/>
            <ac:spMk id="8" creationId="{B3CDBFE8-ACD3-7215-0B8A-D3495BB5C719}"/>
          </ac:spMkLst>
        </pc:spChg>
        <pc:spChg chg="mod">
          <ac:chgData name="Adrien Thob" userId="4e2814c244c92448" providerId="LiveId" clId="{00CCE504-6D02-4358-B162-80FB5C7A2C17}" dt="2024-07-01T23:07:08.683" v="3" actId="164"/>
          <ac:spMkLst>
            <pc:docMk/>
            <pc:sldMk cId="3452942756" sldId="272"/>
            <ac:spMk id="16" creationId="{6D59B1DD-4EA4-9ED5-870B-C16528189D29}"/>
          </ac:spMkLst>
        </pc:spChg>
        <pc:spChg chg="mod">
          <ac:chgData name="Adrien Thob" userId="4e2814c244c92448" providerId="LiveId" clId="{00CCE504-6D02-4358-B162-80FB5C7A2C17}" dt="2024-07-01T23:07:08.683" v="3" actId="164"/>
          <ac:spMkLst>
            <pc:docMk/>
            <pc:sldMk cId="3452942756" sldId="272"/>
            <ac:spMk id="17" creationId="{A3C9E3CA-0B54-631B-1C96-986921001F55}"/>
          </ac:spMkLst>
        </pc:spChg>
        <pc:spChg chg="mod">
          <ac:chgData name="Adrien Thob" userId="4e2814c244c92448" providerId="LiveId" clId="{00CCE504-6D02-4358-B162-80FB5C7A2C17}" dt="2024-07-01T23:09:08.395" v="6" actId="164"/>
          <ac:spMkLst>
            <pc:docMk/>
            <pc:sldMk cId="3452942756" sldId="272"/>
            <ac:spMk id="20" creationId="{9BD473E5-E1D9-C08D-E6D3-370A5D7A1AEA}"/>
          </ac:spMkLst>
        </pc:spChg>
        <pc:spChg chg="mod">
          <ac:chgData name="Adrien Thob" userId="4e2814c244c92448" providerId="LiveId" clId="{00CCE504-6D02-4358-B162-80FB5C7A2C17}" dt="2024-07-01T23:09:08.395" v="6" actId="164"/>
          <ac:spMkLst>
            <pc:docMk/>
            <pc:sldMk cId="3452942756" sldId="272"/>
            <ac:spMk id="22" creationId="{28F4BC1E-2DA7-3ACD-1614-1CDD38F278F0}"/>
          </ac:spMkLst>
        </pc:spChg>
        <pc:spChg chg="mod">
          <ac:chgData name="Adrien Thob" userId="4e2814c244c92448" providerId="LiveId" clId="{00CCE504-6D02-4358-B162-80FB5C7A2C17}" dt="2024-07-01T23:09:08.395" v="6" actId="164"/>
          <ac:spMkLst>
            <pc:docMk/>
            <pc:sldMk cId="3452942756" sldId="272"/>
            <ac:spMk id="25" creationId="{6608EBDE-8E07-4825-69E7-CFFE6F97BD32}"/>
          </ac:spMkLst>
        </pc:spChg>
        <pc:grpChg chg="add mod modVis">
          <ac:chgData name="Adrien Thob" userId="4e2814c244c92448" providerId="LiveId" clId="{00CCE504-6D02-4358-B162-80FB5C7A2C17}" dt="2024-07-01T23:11:15.185" v="8" actId="14429"/>
          <ac:grpSpMkLst>
            <pc:docMk/>
            <pc:sldMk cId="3452942756" sldId="272"/>
            <ac:grpSpMk id="3" creationId="{62795042-B528-B46A-41FA-3585B64FEAA4}"/>
          </ac:grpSpMkLst>
        </pc:grpChg>
        <pc:grpChg chg="add mod">
          <ac:chgData name="Adrien Thob" userId="4e2814c244c92448" providerId="LiveId" clId="{00CCE504-6D02-4358-B162-80FB5C7A2C17}" dt="2024-07-01T23:09:08.395" v="6" actId="164"/>
          <ac:grpSpMkLst>
            <pc:docMk/>
            <pc:sldMk cId="3452942756" sldId="272"/>
            <ac:grpSpMk id="9" creationId="{16EC2F89-6047-DD35-2C68-992A366C55A0}"/>
          </ac:grpSpMkLst>
        </pc:grpChg>
        <pc:picChg chg="mod modVis">
          <ac:chgData name="Adrien Thob" userId="4e2814c244c92448" providerId="LiveId" clId="{00CCE504-6D02-4358-B162-80FB5C7A2C17}" dt="2024-07-01T23:09:08.395" v="6" actId="164"/>
          <ac:picMkLst>
            <pc:docMk/>
            <pc:sldMk cId="3452942756" sldId="272"/>
            <ac:picMk id="4" creationId="{C8AAE726-ED62-05B9-AB1B-D831FD27C7F4}"/>
          </ac:picMkLst>
        </pc:picChg>
        <pc:picChg chg="mod">
          <ac:chgData name="Adrien Thob" userId="4e2814c244c92448" providerId="LiveId" clId="{00CCE504-6D02-4358-B162-80FB5C7A2C17}" dt="2024-07-01T23:07:08.683" v="3" actId="164"/>
          <ac:picMkLst>
            <pc:docMk/>
            <pc:sldMk cId="3452942756" sldId="272"/>
            <ac:picMk id="5" creationId="{E00AE09A-B6D9-9A39-7A46-BE3C08FD21EA}"/>
          </ac:picMkLst>
        </pc:picChg>
        <pc:picChg chg="mod">
          <ac:chgData name="Adrien Thob" userId="4e2814c244c92448" providerId="LiveId" clId="{00CCE504-6D02-4358-B162-80FB5C7A2C17}" dt="2024-07-01T23:07:08.683" v="3" actId="164"/>
          <ac:picMkLst>
            <pc:docMk/>
            <pc:sldMk cId="3452942756" sldId="272"/>
            <ac:picMk id="7" creationId="{1656BE2F-6480-4DFC-D3F6-AA04714D2F75}"/>
          </ac:picMkLst>
        </pc:picChg>
      </pc:sldChg>
      <pc:sldChg chg="addSp modSp">
        <pc:chgData name="Adrien Thob" userId="4e2814c244c92448" providerId="LiveId" clId="{00CCE504-6D02-4358-B162-80FB5C7A2C17}" dt="2024-07-01T23:10:16.263" v="7" actId="164"/>
        <pc:sldMkLst>
          <pc:docMk/>
          <pc:sldMk cId="1336687939" sldId="276"/>
        </pc:sldMkLst>
        <pc:spChg chg="mod">
          <ac:chgData name="Adrien Thob" userId="4e2814c244c92448" providerId="LiveId" clId="{00CCE504-6D02-4358-B162-80FB5C7A2C17}" dt="2024-07-01T23:10:16.263" v="7" actId="164"/>
          <ac:spMkLst>
            <pc:docMk/>
            <pc:sldMk cId="1336687939" sldId="276"/>
            <ac:spMk id="9" creationId="{679AFB9D-5656-EB96-ED2F-6578078B6421}"/>
          </ac:spMkLst>
        </pc:spChg>
        <pc:spChg chg="mod">
          <ac:chgData name="Adrien Thob" userId="4e2814c244c92448" providerId="LiveId" clId="{00CCE504-6D02-4358-B162-80FB5C7A2C17}" dt="2024-07-01T23:10:16.263" v="7" actId="164"/>
          <ac:spMkLst>
            <pc:docMk/>
            <pc:sldMk cId="1336687939" sldId="276"/>
            <ac:spMk id="10" creationId="{53FE8AD9-05A0-E097-9D53-E14DB9484792}"/>
          </ac:spMkLst>
        </pc:spChg>
        <pc:spChg chg="mod">
          <ac:chgData name="Adrien Thob" userId="4e2814c244c92448" providerId="LiveId" clId="{00CCE504-6D02-4358-B162-80FB5C7A2C17}" dt="2024-07-01T23:10:16.263" v="7" actId="164"/>
          <ac:spMkLst>
            <pc:docMk/>
            <pc:sldMk cId="1336687939" sldId="276"/>
            <ac:spMk id="11" creationId="{DA155D56-53DE-94D2-1155-AAF24893C090}"/>
          </ac:spMkLst>
        </pc:spChg>
        <pc:spChg chg="mod">
          <ac:chgData name="Adrien Thob" userId="4e2814c244c92448" providerId="LiveId" clId="{00CCE504-6D02-4358-B162-80FB5C7A2C17}" dt="2024-07-01T23:10:16.263" v="7" actId="164"/>
          <ac:spMkLst>
            <pc:docMk/>
            <pc:sldMk cId="1336687939" sldId="276"/>
            <ac:spMk id="12" creationId="{A0322F96-F9A8-D1C6-2D92-04C4A43F6F39}"/>
          </ac:spMkLst>
        </pc:spChg>
        <pc:spChg chg="mod">
          <ac:chgData name="Adrien Thob" userId="4e2814c244c92448" providerId="LiveId" clId="{00CCE504-6D02-4358-B162-80FB5C7A2C17}" dt="2024-07-01T23:10:16.263" v="7" actId="164"/>
          <ac:spMkLst>
            <pc:docMk/>
            <pc:sldMk cId="1336687939" sldId="276"/>
            <ac:spMk id="13" creationId="{085BF154-8659-5069-90DE-1EA7A282ED1E}"/>
          </ac:spMkLst>
        </pc:spChg>
        <pc:spChg chg="mod">
          <ac:chgData name="Adrien Thob" userId="4e2814c244c92448" providerId="LiveId" clId="{00CCE504-6D02-4358-B162-80FB5C7A2C17}" dt="2024-07-01T23:10:16.263" v="7" actId="164"/>
          <ac:spMkLst>
            <pc:docMk/>
            <pc:sldMk cId="1336687939" sldId="276"/>
            <ac:spMk id="14" creationId="{F5EB2007-4423-098A-E50A-0627B0B9CFC5}"/>
          </ac:spMkLst>
        </pc:spChg>
        <pc:spChg chg="mod">
          <ac:chgData name="Adrien Thob" userId="4e2814c244c92448" providerId="LiveId" clId="{00CCE504-6D02-4358-B162-80FB5C7A2C17}" dt="2024-07-01T23:10:16.263" v="7" actId="164"/>
          <ac:spMkLst>
            <pc:docMk/>
            <pc:sldMk cId="1336687939" sldId="276"/>
            <ac:spMk id="15" creationId="{CAF4FB64-2D20-8F65-15D8-DE425D16DC1C}"/>
          </ac:spMkLst>
        </pc:spChg>
        <pc:grpChg chg="add mod">
          <ac:chgData name="Adrien Thob" userId="4e2814c244c92448" providerId="LiveId" clId="{00CCE504-6D02-4358-B162-80FB5C7A2C17}" dt="2024-07-01T23:10:16.263" v="7" actId="164"/>
          <ac:grpSpMkLst>
            <pc:docMk/>
            <pc:sldMk cId="1336687939" sldId="276"/>
            <ac:grpSpMk id="3" creationId="{F0D18A59-BF31-8B5D-D5C4-ED4547609042}"/>
          </ac:grpSpMkLst>
        </pc:grpChg>
        <pc:picChg chg="mod">
          <ac:chgData name="Adrien Thob" userId="4e2814c244c92448" providerId="LiveId" clId="{00CCE504-6D02-4358-B162-80FB5C7A2C17}" dt="2024-07-01T23:10:16.263" v="7" actId="164"/>
          <ac:picMkLst>
            <pc:docMk/>
            <pc:sldMk cId="1336687939" sldId="276"/>
            <ac:picMk id="7" creationId="{4D53BF84-0EBF-342C-F42E-6288AB857DE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001B0-F6B4-4B26-95F1-587A1064F54B}" type="doc">
      <dgm:prSet loTypeId="urn:microsoft.com/office/officeart/2005/8/layout/process1" loCatId="process" qsTypeId="urn:microsoft.com/office/officeart/2005/8/quickstyle/simple4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6DC76AA3-D131-40D9-9ACB-23E4D5F1B74F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Nunito Sans" pitchFamily="2" charset="0"/>
            </a:rPr>
            <a:t>Galaxy model</a:t>
          </a:r>
        </a:p>
      </dgm:t>
    </dgm:pt>
    <dgm:pt modelId="{10B818C3-ED19-4F44-99CE-1115AF221BB3}" type="parTrans" cxnId="{585BB00F-CB2C-4629-A3AA-B2B459B33A5A}">
      <dgm:prSet/>
      <dgm:spPr/>
      <dgm:t>
        <a:bodyPr/>
        <a:lstStyle/>
        <a:p>
          <a:endParaRPr lang="en-US" b="1">
            <a:solidFill>
              <a:schemeClr val="tx1"/>
            </a:solidFill>
            <a:latin typeface="Nunito Sans" pitchFamily="2" charset="0"/>
          </a:endParaRPr>
        </a:p>
      </dgm:t>
    </dgm:pt>
    <dgm:pt modelId="{B8157988-4AE7-4549-BF58-9FC4C60BA437}" type="sibTrans" cxnId="{585BB00F-CB2C-4629-A3AA-B2B459B33A5A}">
      <dgm:prSet/>
      <dgm:spPr/>
      <dgm:t>
        <a:bodyPr/>
        <a:lstStyle/>
        <a:p>
          <a:endParaRPr lang="en-US" b="1">
            <a:solidFill>
              <a:schemeClr val="tx1"/>
            </a:solidFill>
            <a:latin typeface="Nunito Sans" pitchFamily="2" charset="0"/>
          </a:endParaRPr>
        </a:p>
      </dgm:t>
    </dgm:pt>
    <dgm:pt modelId="{08CE4717-8318-4348-A080-54E3169BA688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Nunito Sans" pitchFamily="2" charset="0"/>
            </a:rPr>
            <a:t>Synthetic Stellar Survey</a:t>
          </a:r>
        </a:p>
      </dgm:t>
    </dgm:pt>
    <dgm:pt modelId="{3AAEDD61-8D69-43D5-AC39-867C6F942A62}" type="parTrans" cxnId="{F242AFDC-6603-4C9D-9B97-F6504973BCC5}">
      <dgm:prSet/>
      <dgm:spPr/>
      <dgm:t>
        <a:bodyPr/>
        <a:lstStyle/>
        <a:p>
          <a:endParaRPr lang="en-US" b="1">
            <a:solidFill>
              <a:schemeClr val="tx1"/>
            </a:solidFill>
            <a:latin typeface="Nunito Sans" pitchFamily="2" charset="0"/>
          </a:endParaRPr>
        </a:p>
      </dgm:t>
    </dgm:pt>
    <dgm:pt modelId="{FC307F51-FB59-450D-BA32-DF4D16E07428}" type="sibTrans" cxnId="{F242AFDC-6603-4C9D-9B97-F6504973BCC5}">
      <dgm:prSet/>
      <dgm:spPr/>
      <dgm:t>
        <a:bodyPr/>
        <a:lstStyle/>
        <a:p>
          <a:endParaRPr lang="en-US" b="1">
            <a:solidFill>
              <a:schemeClr val="tx1"/>
            </a:solidFill>
            <a:latin typeface="Nunito Sans" pitchFamily="2" charset="0"/>
          </a:endParaRPr>
        </a:p>
      </dgm:t>
    </dgm:pt>
    <dgm:pt modelId="{D73F3BA6-D3FA-4BCE-A87B-939A032043CA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Nunito Sans" pitchFamily="2" charset="0"/>
            </a:rPr>
            <a:t>Mock Images</a:t>
          </a:r>
        </a:p>
      </dgm:t>
    </dgm:pt>
    <dgm:pt modelId="{ABEA3C18-6643-4F79-9733-7DB8FF4266FD}" type="parTrans" cxnId="{D91EB3AA-D2ED-4333-B4AD-F2C52F3372A2}">
      <dgm:prSet/>
      <dgm:spPr/>
      <dgm:t>
        <a:bodyPr/>
        <a:lstStyle/>
        <a:p>
          <a:endParaRPr lang="en-US" b="1">
            <a:solidFill>
              <a:schemeClr val="tx1"/>
            </a:solidFill>
            <a:latin typeface="Nunito Sans" pitchFamily="2" charset="0"/>
          </a:endParaRPr>
        </a:p>
      </dgm:t>
    </dgm:pt>
    <dgm:pt modelId="{3D3C872A-6754-45B5-9619-561B8887C57F}" type="sibTrans" cxnId="{D91EB3AA-D2ED-4333-B4AD-F2C52F3372A2}">
      <dgm:prSet/>
      <dgm:spPr/>
      <dgm:t>
        <a:bodyPr/>
        <a:lstStyle/>
        <a:p>
          <a:endParaRPr lang="en-US" b="1">
            <a:solidFill>
              <a:schemeClr val="tx1"/>
            </a:solidFill>
            <a:latin typeface="Nunito Sans" pitchFamily="2" charset="0"/>
          </a:endParaRPr>
        </a:p>
      </dgm:t>
    </dgm:pt>
    <dgm:pt modelId="{B2D40A23-8617-4076-B405-300C751BBFB4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Nunito Sans" pitchFamily="2" charset="0"/>
            </a:rPr>
            <a:t>Reduced Photometry</a:t>
          </a:r>
        </a:p>
      </dgm:t>
    </dgm:pt>
    <dgm:pt modelId="{137FE3FE-EEDF-4AB3-9337-2A466D3DA313}" type="parTrans" cxnId="{7AEAFBAA-7899-4E33-93A2-E86D0A3DA9CD}">
      <dgm:prSet/>
      <dgm:spPr/>
      <dgm:t>
        <a:bodyPr/>
        <a:lstStyle/>
        <a:p>
          <a:endParaRPr lang="en-US" b="1">
            <a:solidFill>
              <a:schemeClr val="tx1"/>
            </a:solidFill>
            <a:latin typeface="Nunito Sans" pitchFamily="2" charset="0"/>
          </a:endParaRPr>
        </a:p>
      </dgm:t>
    </dgm:pt>
    <dgm:pt modelId="{8C58F926-A32F-4070-B3B5-9DF683B14153}" type="sibTrans" cxnId="{7AEAFBAA-7899-4E33-93A2-E86D0A3DA9CD}">
      <dgm:prSet/>
      <dgm:spPr/>
      <dgm:t>
        <a:bodyPr/>
        <a:lstStyle/>
        <a:p>
          <a:endParaRPr lang="en-US" b="1">
            <a:solidFill>
              <a:schemeClr val="tx1"/>
            </a:solidFill>
            <a:latin typeface="Nunito Sans" pitchFamily="2" charset="0"/>
          </a:endParaRPr>
        </a:p>
      </dgm:t>
    </dgm:pt>
    <dgm:pt modelId="{C5413F21-A6AB-42F1-935C-ADA69289872F}" type="pres">
      <dgm:prSet presAssocID="{FBC001B0-F6B4-4B26-95F1-587A1064F54B}" presName="Name0" presStyleCnt="0">
        <dgm:presLayoutVars>
          <dgm:dir/>
          <dgm:resizeHandles val="exact"/>
        </dgm:presLayoutVars>
      </dgm:prSet>
      <dgm:spPr/>
    </dgm:pt>
    <dgm:pt modelId="{73BCD1B0-0BBE-4A38-8BEA-0D1226C6F4ED}" type="pres">
      <dgm:prSet presAssocID="{6DC76AA3-D131-40D9-9ACB-23E4D5F1B74F}" presName="node" presStyleLbl="node1" presStyleIdx="0" presStyleCnt="4">
        <dgm:presLayoutVars>
          <dgm:bulletEnabled val="1"/>
        </dgm:presLayoutVars>
      </dgm:prSet>
      <dgm:spPr/>
    </dgm:pt>
    <dgm:pt modelId="{905F1342-4878-4405-9A07-7022FB0CC23F}" type="pres">
      <dgm:prSet presAssocID="{B8157988-4AE7-4549-BF58-9FC4C60BA437}" presName="sibTrans" presStyleLbl="sibTrans2D1" presStyleIdx="0" presStyleCnt="3"/>
      <dgm:spPr/>
    </dgm:pt>
    <dgm:pt modelId="{FB2D7876-7A40-46CA-8D02-B6769B7AE617}" type="pres">
      <dgm:prSet presAssocID="{B8157988-4AE7-4549-BF58-9FC4C60BA437}" presName="connectorText" presStyleLbl="sibTrans2D1" presStyleIdx="0" presStyleCnt="3"/>
      <dgm:spPr/>
    </dgm:pt>
    <dgm:pt modelId="{CF40C815-2289-4FE1-ABB2-533E20010706}" type="pres">
      <dgm:prSet presAssocID="{08CE4717-8318-4348-A080-54E3169BA688}" presName="node" presStyleLbl="node1" presStyleIdx="1" presStyleCnt="4">
        <dgm:presLayoutVars>
          <dgm:bulletEnabled val="1"/>
        </dgm:presLayoutVars>
      </dgm:prSet>
      <dgm:spPr/>
    </dgm:pt>
    <dgm:pt modelId="{9173E842-7984-49A4-9252-33B97A793F80}" type="pres">
      <dgm:prSet presAssocID="{FC307F51-FB59-450D-BA32-DF4D16E07428}" presName="sibTrans" presStyleLbl="sibTrans2D1" presStyleIdx="1" presStyleCnt="3"/>
      <dgm:spPr/>
    </dgm:pt>
    <dgm:pt modelId="{C0704938-A193-4D78-9910-9D232F9FD4FF}" type="pres">
      <dgm:prSet presAssocID="{FC307F51-FB59-450D-BA32-DF4D16E07428}" presName="connectorText" presStyleLbl="sibTrans2D1" presStyleIdx="1" presStyleCnt="3"/>
      <dgm:spPr/>
    </dgm:pt>
    <dgm:pt modelId="{2AB69F34-130B-4BD4-948D-B74F947B781F}" type="pres">
      <dgm:prSet presAssocID="{D73F3BA6-D3FA-4BCE-A87B-939A032043CA}" presName="node" presStyleLbl="node1" presStyleIdx="2" presStyleCnt="4">
        <dgm:presLayoutVars>
          <dgm:bulletEnabled val="1"/>
        </dgm:presLayoutVars>
      </dgm:prSet>
      <dgm:spPr/>
    </dgm:pt>
    <dgm:pt modelId="{01D6D2E0-BA62-46AA-8C0F-23AB52A5725F}" type="pres">
      <dgm:prSet presAssocID="{3D3C872A-6754-45B5-9619-561B8887C57F}" presName="sibTrans" presStyleLbl="sibTrans2D1" presStyleIdx="2" presStyleCnt="3"/>
      <dgm:spPr/>
    </dgm:pt>
    <dgm:pt modelId="{D9A0F7EA-DE0B-4E69-BFC8-AA738D751F97}" type="pres">
      <dgm:prSet presAssocID="{3D3C872A-6754-45B5-9619-561B8887C57F}" presName="connectorText" presStyleLbl="sibTrans2D1" presStyleIdx="2" presStyleCnt="3"/>
      <dgm:spPr/>
    </dgm:pt>
    <dgm:pt modelId="{712F275C-A346-4AA9-8DD4-5A3E51608991}" type="pres">
      <dgm:prSet presAssocID="{B2D40A23-8617-4076-B405-300C751BBFB4}" presName="node" presStyleLbl="node1" presStyleIdx="3" presStyleCnt="4">
        <dgm:presLayoutVars>
          <dgm:bulletEnabled val="1"/>
        </dgm:presLayoutVars>
      </dgm:prSet>
      <dgm:spPr/>
    </dgm:pt>
  </dgm:ptLst>
  <dgm:cxnLst>
    <dgm:cxn modelId="{585BB00F-CB2C-4629-A3AA-B2B459B33A5A}" srcId="{FBC001B0-F6B4-4B26-95F1-587A1064F54B}" destId="{6DC76AA3-D131-40D9-9ACB-23E4D5F1B74F}" srcOrd="0" destOrd="0" parTransId="{10B818C3-ED19-4F44-99CE-1115AF221BB3}" sibTransId="{B8157988-4AE7-4549-BF58-9FC4C60BA437}"/>
    <dgm:cxn modelId="{39292414-E05C-413F-93FB-F0DC5C084558}" type="presOf" srcId="{B8157988-4AE7-4549-BF58-9FC4C60BA437}" destId="{905F1342-4878-4405-9A07-7022FB0CC23F}" srcOrd="0" destOrd="0" presId="urn:microsoft.com/office/officeart/2005/8/layout/process1"/>
    <dgm:cxn modelId="{1267A529-BED0-48AF-89F5-9A6431D317A3}" type="presOf" srcId="{FC307F51-FB59-450D-BA32-DF4D16E07428}" destId="{C0704938-A193-4D78-9910-9D232F9FD4FF}" srcOrd="1" destOrd="0" presId="urn:microsoft.com/office/officeart/2005/8/layout/process1"/>
    <dgm:cxn modelId="{629EF630-50AD-4BA3-8A5D-05EEA8C335F9}" type="presOf" srcId="{08CE4717-8318-4348-A080-54E3169BA688}" destId="{CF40C815-2289-4FE1-ABB2-533E20010706}" srcOrd="0" destOrd="0" presId="urn:microsoft.com/office/officeart/2005/8/layout/process1"/>
    <dgm:cxn modelId="{7C1B1041-615D-47DB-AA59-7ED1B2811209}" type="presOf" srcId="{3D3C872A-6754-45B5-9619-561B8887C57F}" destId="{D9A0F7EA-DE0B-4E69-BFC8-AA738D751F97}" srcOrd="1" destOrd="0" presId="urn:microsoft.com/office/officeart/2005/8/layout/process1"/>
    <dgm:cxn modelId="{F4739162-2B07-4F62-9398-679C4EEF60AF}" type="presOf" srcId="{B8157988-4AE7-4549-BF58-9FC4C60BA437}" destId="{FB2D7876-7A40-46CA-8D02-B6769B7AE617}" srcOrd="1" destOrd="0" presId="urn:microsoft.com/office/officeart/2005/8/layout/process1"/>
    <dgm:cxn modelId="{D91EB3AA-D2ED-4333-B4AD-F2C52F3372A2}" srcId="{FBC001B0-F6B4-4B26-95F1-587A1064F54B}" destId="{D73F3BA6-D3FA-4BCE-A87B-939A032043CA}" srcOrd="2" destOrd="0" parTransId="{ABEA3C18-6643-4F79-9733-7DB8FF4266FD}" sibTransId="{3D3C872A-6754-45B5-9619-561B8887C57F}"/>
    <dgm:cxn modelId="{7AEAFBAA-7899-4E33-93A2-E86D0A3DA9CD}" srcId="{FBC001B0-F6B4-4B26-95F1-587A1064F54B}" destId="{B2D40A23-8617-4076-B405-300C751BBFB4}" srcOrd="3" destOrd="0" parTransId="{137FE3FE-EEDF-4AB3-9337-2A466D3DA313}" sibTransId="{8C58F926-A32F-4070-B3B5-9DF683B14153}"/>
    <dgm:cxn modelId="{9C2B03C1-C0A7-4814-A115-31D39CA7DD63}" type="presOf" srcId="{B2D40A23-8617-4076-B405-300C751BBFB4}" destId="{712F275C-A346-4AA9-8DD4-5A3E51608991}" srcOrd="0" destOrd="0" presId="urn:microsoft.com/office/officeart/2005/8/layout/process1"/>
    <dgm:cxn modelId="{B7AF66CD-5BC2-40E0-AF0A-C376B0FA381E}" type="presOf" srcId="{FBC001B0-F6B4-4B26-95F1-587A1064F54B}" destId="{C5413F21-A6AB-42F1-935C-ADA69289872F}" srcOrd="0" destOrd="0" presId="urn:microsoft.com/office/officeart/2005/8/layout/process1"/>
    <dgm:cxn modelId="{03BFFFD3-694F-4662-A4E3-B6030797E233}" type="presOf" srcId="{D73F3BA6-D3FA-4BCE-A87B-939A032043CA}" destId="{2AB69F34-130B-4BD4-948D-B74F947B781F}" srcOrd="0" destOrd="0" presId="urn:microsoft.com/office/officeart/2005/8/layout/process1"/>
    <dgm:cxn modelId="{F242AFDC-6603-4C9D-9B97-F6504973BCC5}" srcId="{FBC001B0-F6B4-4B26-95F1-587A1064F54B}" destId="{08CE4717-8318-4348-A080-54E3169BA688}" srcOrd="1" destOrd="0" parTransId="{3AAEDD61-8D69-43D5-AC39-867C6F942A62}" sibTransId="{FC307F51-FB59-450D-BA32-DF4D16E07428}"/>
    <dgm:cxn modelId="{5B1B1FE3-EE60-4CAB-A1A4-745616528296}" type="presOf" srcId="{6DC76AA3-D131-40D9-9ACB-23E4D5F1B74F}" destId="{73BCD1B0-0BBE-4A38-8BEA-0D1226C6F4ED}" srcOrd="0" destOrd="0" presId="urn:microsoft.com/office/officeart/2005/8/layout/process1"/>
    <dgm:cxn modelId="{2C4C4DEA-175B-4DCF-BB16-57A97D64CFED}" type="presOf" srcId="{FC307F51-FB59-450D-BA32-DF4D16E07428}" destId="{9173E842-7984-49A4-9252-33B97A793F80}" srcOrd="0" destOrd="0" presId="urn:microsoft.com/office/officeart/2005/8/layout/process1"/>
    <dgm:cxn modelId="{5B31F9F9-0614-4740-B485-77E85C392A3B}" type="presOf" srcId="{3D3C872A-6754-45B5-9619-561B8887C57F}" destId="{01D6D2E0-BA62-46AA-8C0F-23AB52A5725F}" srcOrd="0" destOrd="0" presId="urn:microsoft.com/office/officeart/2005/8/layout/process1"/>
    <dgm:cxn modelId="{DE562911-BBF4-440D-8F0A-E0B579BA14E1}" type="presParOf" srcId="{C5413F21-A6AB-42F1-935C-ADA69289872F}" destId="{73BCD1B0-0BBE-4A38-8BEA-0D1226C6F4ED}" srcOrd="0" destOrd="0" presId="urn:microsoft.com/office/officeart/2005/8/layout/process1"/>
    <dgm:cxn modelId="{008C72C4-6E13-4039-9F34-AD6D59A1FEEA}" type="presParOf" srcId="{C5413F21-A6AB-42F1-935C-ADA69289872F}" destId="{905F1342-4878-4405-9A07-7022FB0CC23F}" srcOrd="1" destOrd="0" presId="urn:microsoft.com/office/officeart/2005/8/layout/process1"/>
    <dgm:cxn modelId="{4B347E7F-0EAB-4ECF-95D9-887FB0BE854D}" type="presParOf" srcId="{905F1342-4878-4405-9A07-7022FB0CC23F}" destId="{FB2D7876-7A40-46CA-8D02-B6769B7AE617}" srcOrd="0" destOrd="0" presId="urn:microsoft.com/office/officeart/2005/8/layout/process1"/>
    <dgm:cxn modelId="{8B334CA6-7076-4C02-92C2-0FB6E4FF9C99}" type="presParOf" srcId="{C5413F21-A6AB-42F1-935C-ADA69289872F}" destId="{CF40C815-2289-4FE1-ABB2-533E20010706}" srcOrd="2" destOrd="0" presId="urn:microsoft.com/office/officeart/2005/8/layout/process1"/>
    <dgm:cxn modelId="{E9203893-2D1F-44E7-9705-A5F53A9311F2}" type="presParOf" srcId="{C5413F21-A6AB-42F1-935C-ADA69289872F}" destId="{9173E842-7984-49A4-9252-33B97A793F80}" srcOrd="3" destOrd="0" presId="urn:microsoft.com/office/officeart/2005/8/layout/process1"/>
    <dgm:cxn modelId="{0D0CA839-53A7-4E64-BBC4-FCCA5913C531}" type="presParOf" srcId="{9173E842-7984-49A4-9252-33B97A793F80}" destId="{C0704938-A193-4D78-9910-9D232F9FD4FF}" srcOrd="0" destOrd="0" presId="urn:microsoft.com/office/officeart/2005/8/layout/process1"/>
    <dgm:cxn modelId="{8A0FE476-447E-4968-BB6D-9556E393D27E}" type="presParOf" srcId="{C5413F21-A6AB-42F1-935C-ADA69289872F}" destId="{2AB69F34-130B-4BD4-948D-B74F947B781F}" srcOrd="4" destOrd="0" presId="urn:microsoft.com/office/officeart/2005/8/layout/process1"/>
    <dgm:cxn modelId="{42F6D49F-0957-4361-984D-255F0E32FF5E}" type="presParOf" srcId="{C5413F21-A6AB-42F1-935C-ADA69289872F}" destId="{01D6D2E0-BA62-46AA-8C0F-23AB52A5725F}" srcOrd="5" destOrd="0" presId="urn:microsoft.com/office/officeart/2005/8/layout/process1"/>
    <dgm:cxn modelId="{E6AB1CB1-7FB4-4508-9045-3B8566CFFFE6}" type="presParOf" srcId="{01D6D2E0-BA62-46AA-8C0F-23AB52A5725F}" destId="{D9A0F7EA-DE0B-4E69-BFC8-AA738D751F97}" srcOrd="0" destOrd="0" presId="urn:microsoft.com/office/officeart/2005/8/layout/process1"/>
    <dgm:cxn modelId="{744298BE-F5EA-47D7-B1B2-364C4CF04A36}" type="presParOf" srcId="{C5413F21-A6AB-42F1-935C-ADA69289872F}" destId="{712F275C-A346-4AA9-8DD4-5A3E5160899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CD1B0-0BBE-4A38-8BEA-0D1226C6F4ED}">
      <dsp:nvSpPr>
        <dsp:cNvPr id="0" name=""/>
        <dsp:cNvSpPr/>
      </dsp:nvSpPr>
      <dsp:spPr>
        <a:xfrm>
          <a:off x="3922" y="294748"/>
          <a:ext cx="1714867" cy="1028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Nunito Sans" pitchFamily="2" charset="0"/>
            </a:rPr>
            <a:t>Galaxy model</a:t>
          </a:r>
        </a:p>
      </dsp:txBody>
      <dsp:txXfrm>
        <a:off x="34058" y="324884"/>
        <a:ext cx="1654595" cy="968648"/>
      </dsp:txXfrm>
    </dsp:sp>
    <dsp:sp modelId="{905F1342-4878-4405-9A07-7022FB0CC23F}">
      <dsp:nvSpPr>
        <dsp:cNvPr id="0" name=""/>
        <dsp:cNvSpPr/>
      </dsp:nvSpPr>
      <dsp:spPr>
        <a:xfrm>
          <a:off x="1890276" y="596565"/>
          <a:ext cx="363551" cy="4252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chemeClr val="tx1"/>
            </a:solidFill>
            <a:latin typeface="Nunito Sans" pitchFamily="2" charset="0"/>
          </a:endParaRPr>
        </a:p>
      </dsp:txBody>
      <dsp:txXfrm>
        <a:off x="1890276" y="681622"/>
        <a:ext cx="254486" cy="255173"/>
      </dsp:txXfrm>
    </dsp:sp>
    <dsp:sp modelId="{CF40C815-2289-4FE1-ABB2-533E20010706}">
      <dsp:nvSpPr>
        <dsp:cNvPr id="0" name=""/>
        <dsp:cNvSpPr/>
      </dsp:nvSpPr>
      <dsp:spPr>
        <a:xfrm>
          <a:off x="2404736" y="294748"/>
          <a:ext cx="1714867" cy="1028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1883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1883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Nunito Sans" pitchFamily="2" charset="0"/>
            </a:rPr>
            <a:t>Synthetic Stellar Survey</a:t>
          </a:r>
        </a:p>
      </dsp:txBody>
      <dsp:txXfrm>
        <a:off x="2434872" y="324884"/>
        <a:ext cx="1654595" cy="968648"/>
      </dsp:txXfrm>
    </dsp:sp>
    <dsp:sp modelId="{9173E842-7984-49A4-9252-33B97A793F80}">
      <dsp:nvSpPr>
        <dsp:cNvPr id="0" name=""/>
        <dsp:cNvSpPr/>
      </dsp:nvSpPr>
      <dsp:spPr>
        <a:xfrm>
          <a:off x="4291090" y="596565"/>
          <a:ext cx="363551" cy="4252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1733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0"/>
                <a:satOff val="0"/>
                <a:lumOff val="1733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chemeClr val="tx1"/>
            </a:solidFill>
            <a:latin typeface="Nunito Sans" pitchFamily="2" charset="0"/>
          </a:endParaRPr>
        </a:p>
      </dsp:txBody>
      <dsp:txXfrm>
        <a:off x="4291090" y="681622"/>
        <a:ext cx="254486" cy="255173"/>
      </dsp:txXfrm>
    </dsp:sp>
    <dsp:sp modelId="{2AB69F34-130B-4BD4-948D-B74F947B781F}">
      <dsp:nvSpPr>
        <dsp:cNvPr id="0" name=""/>
        <dsp:cNvSpPr/>
      </dsp:nvSpPr>
      <dsp:spPr>
        <a:xfrm>
          <a:off x="4805550" y="294748"/>
          <a:ext cx="1714867" cy="1028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376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376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Nunito Sans" pitchFamily="2" charset="0"/>
            </a:rPr>
            <a:t>Mock Images</a:t>
          </a:r>
        </a:p>
      </dsp:txBody>
      <dsp:txXfrm>
        <a:off x="4835686" y="324884"/>
        <a:ext cx="1654595" cy="968648"/>
      </dsp:txXfrm>
    </dsp:sp>
    <dsp:sp modelId="{01D6D2E0-BA62-46AA-8C0F-23AB52A5725F}">
      <dsp:nvSpPr>
        <dsp:cNvPr id="0" name=""/>
        <dsp:cNvSpPr/>
      </dsp:nvSpPr>
      <dsp:spPr>
        <a:xfrm>
          <a:off x="6691904" y="596565"/>
          <a:ext cx="363551" cy="4252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1733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0"/>
                <a:satOff val="0"/>
                <a:lumOff val="1733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chemeClr val="tx1"/>
            </a:solidFill>
            <a:latin typeface="Nunito Sans" pitchFamily="2" charset="0"/>
          </a:endParaRPr>
        </a:p>
      </dsp:txBody>
      <dsp:txXfrm>
        <a:off x="6691904" y="681622"/>
        <a:ext cx="254486" cy="255173"/>
      </dsp:txXfrm>
    </dsp:sp>
    <dsp:sp modelId="{712F275C-A346-4AA9-8DD4-5A3E51608991}">
      <dsp:nvSpPr>
        <dsp:cNvPr id="0" name=""/>
        <dsp:cNvSpPr/>
      </dsp:nvSpPr>
      <dsp:spPr>
        <a:xfrm>
          <a:off x="7206364" y="294748"/>
          <a:ext cx="1714867" cy="10289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1883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1883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Nunito Sans" pitchFamily="2" charset="0"/>
            </a:rPr>
            <a:t>Reduced Photometry</a:t>
          </a:r>
        </a:p>
      </dsp:txBody>
      <dsp:txXfrm>
        <a:off x="7236500" y="324884"/>
        <a:ext cx="1654595" cy="968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e1fdc13f9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7e1fdc13f9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2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ca40470e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aca40470e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7e1fdc13f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7e1fdc13f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ac1d39862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ac1d39862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t="15514" b="2823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t="15514" b="2823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unito Sans"/>
              <a:buChar char="●"/>
              <a:defRPr sz="18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Char char="○"/>
              <a:defRPr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Char char="■"/>
              <a:defRPr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Char char="●"/>
              <a:defRPr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Char char="○"/>
              <a:defRPr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Char char="■"/>
              <a:defRPr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Char char="●"/>
              <a:defRPr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Char char="○"/>
              <a:defRPr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Char char="■"/>
              <a:defRPr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78129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220" dirty="0">
                <a:latin typeface="Nunito Sans"/>
                <a:ea typeface="Nunito Sans"/>
                <a:cs typeface="Nunito Sans"/>
                <a:sym typeface="Nunito Sans"/>
              </a:rPr>
              <a:t>Synthetic survey catalogs for the Galactic Roman Infrared Plane Survey (GRIPS) using </a:t>
            </a:r>
            <a:r>
              <a:rPr lang="en-US" sz="3220" dirty="0" err="1">
                <a:latin typeface="Nunito Sans"/>
                <a:ea typeface="Nunito Sans"/>
                <a:cs typeface="Nunito Sans"/>
                <a:sym typeface="Nunito Sans"/>
              </a:rPr>
              <a:t>py-ananke</a:t>
            </a:r>
            <a:endParaRPr sz="3220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83" b="1" dirty="0"/>
              <a:t>Adrien Thob</a:t>
            </a:r>
            <a:r>
              <a:rPr lang="fr" sz="1109" dirty="0"/>
              <a:t>, Robyn Sanderson</a:t>
            </a:r>
            <a:endParaRPr lang="en-US" sz="1109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09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9" dirty="0" err="1"/>
              <a:t>Roman@Caltech</a:t>
            </a:r>
            <a:r>
              <a:rPr lang="en-US" sz="1309" dirty="0"/>
              <a:t>, July 10, 2024</a:t>
            </a:r>
            <a:endParaRPr sz="1309" dirty="0"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75" y="4241450"/>
            <a:ext cx="2107049" cy="6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8535-8F9F-6949-F96C-AD5F5D54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Catalog &amp; 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96CC4-49FD-55A1-7E09-A6E6C9A2D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catalog: dataset of ~ 2TB</a:t>
            </a:r>
          </a:p>
          <a:p>
            <a:pPr lvl="1"/>
            <a:r>
              <a:rPr lang="en-US" dirty="0"/>
              <a:t>Photometry: </a:t>
            </a:r>
          </a:p>
          <a:p>
            <a:pPr lvl="2"/>
            <a:r>
              <a:rPr lang="en-US" dirty="0"/>
              <a:t>Roman, LSST &amp; Gaia DR2</a:t>
            </a:r>
          </a:p>
          <a:p>
            <a:pPr lvl="2"/>
            <a:r>
              <a:rPr lang="en-US" dirty="0"/>
              <a:t>Separate contributions for:</a:t>
            </a:r>
          </a:p>
          <a:p>
            <a:pPr lvl="3"/>
            <a:r>
              <a:rPr lang="en-US" dirty="0"/>
              <a:t>intrinsic magnitudes</a:t>
            </a:r>
          </a:p>
          <a:p>
            <a:pPr lvl="3"/>
            <a:r>
              <a:rPr lang="en-US" dirty="0"/>
              <a:t>distance modulus</a:t>
            </a:r>
          </a:p>
          <a:p>
            <a:pPr lvl="3"/>
            <a:r>
              <a:rPr lang="en-US" dirty="0"/>
              <a:t>extinction</a:t>
            </a:r>
          </a:p>
          <a:p>
            <a:pPr lvl="1"/>
            <a:r>
              <a:rPr lang="en-US" dirty="0"/>
              <a:t>Astrometry:</a:t>
            </a:r>
          </a:p>
          <a:p>
            <a:pPr lvl="2"/>
            <a:r>
              <a:rPr lang="en-US" dirty="0"/>
              <a:t>As projected without error model</a:t>
            </a:r>
          </a:p>
          <a:p>
            <a:pPr lvl="2"/>
            <a:r>
              <a:rPr lang="en-US" dirty="0"/>
              <a:t>Parallax, celestial, galactic, and galactocentric coordinates</a:t>
            </a:r>
          </a:p>
          <a:p>
            <a:pPr lvl="2"/>
            <a:r>
              <a:rPr lang="en-US" dirty="0"/>
              <a:t>Proper motion/velocity properties</a:t>
            </a:r>
          </a:p>
          <a:p>
            <a:pPr lvl="1"/>
            <a:r>
              <a:rPr lang="en-US" dirty="0"/>
              <a:t>Simulation-carried properties:</a:t>
            </a:r>
          </a:p>
          <a:p>
            <a:pPr lvl="2"/>
            <a:r>
              <a:rPr lang="en-US" dirty="0"/>
              <a:t>Ages and chemical abundances from parent particles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344963-A06B-CD73-690B-6CF9C0B02FB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11600" y="1152475"/>
            <a:ext cx="4520700" cy="3416400"/>
          </a:xfrm>
        </p:spPr>
        <p:txBody>
          <a:bodyPr>
            <a:normAutofit/>
          </a:bodyPr>
          <a:lstStyle/>
          <a:p>
            <a:r>
              <a:rPr lang="en-US" dirty="0"/>
              <a:t>Future work:</a:t>
            </a:r>
          </a:p>
          <a:p>
            <a:pPr lvl="1"/>
            <a:r>
              <a:rPr lang="en-US" dirty="0"/>
              <a:t>New Data Integration:</a:t>
            </a:r>
          </a:p>
          <a:p>
            <a:pPr lvl="2"/>
            <a:r>
              <a:rPr lang="en-US" dirty="0"/>
              <a:t>Gaia DR3</a:t>
            </a:r>
          </a:p>
          <a:p>
            <a:pPr lvl="2"/>
            <a:r>
              <a:rPr lang="en-US" dirty="0"/>
              <a:t>Euclid</a:t>
            </a:r>
          </a:p>
          <a:p>
            <a:pPr lvl="1"/>
            <a:r>
              <a:rPr lang="en-US" dirty="0"/>
              <a:t>Full-Scale Survey Optimization:</a:t>
            </a:r>
          </a:p>
          <a:p>
            <a:pPr lvl="2"/>
            <a:r>
              <a:rPr lang="en-US" dirty="0"/>
              <a:t>Generate a complete 100% survey</a:t>
            </a:r>
          </a:p>
          <a:p>
            <a:pPr lvl="1"/>
            <a:r>
              <a:rPr lang="en-US" dirty="0"/>
              <a:t>Post-Processing Enhancements:</a:t>
            </a:r>
          </a:p>
          <a:p>
            <a:pPr lvl="2"/>
            <a:r>
              <a:rPr lang="en-US" dirty="0"/>
              <a:t>Error model simulation</a:t>
            </a:r>
          </a:p>
          <a:p>
            <a:pPr lvl="2"/>
            <a:r>
              <a:rPr lang="en-US" dirty="0"/>
              <a:t>Interstellar dust infrared emission map</a:t>
            </a:r>
          </a:p>
          <a:p>
            <a:pPr lvl="1"/>
            <a:r>
              <a:rPr lang="en-US" dirty="0"/>
              <a:t>Expanded Surveys:</a:t>
            </a:r>
          </a:p>
          <a:p>
            <a:pPr lvl="2"/>
            <a:r>
              <a:rPr lang="en-US" dirty="0"/>
              <a:t>Other simulations in latte (full-scale)</a:t>
            </a:r>
          </a:p>
          <a:p>
            <a:pPr lvl="2"/>
            <a:r>
              <a:rPr lang="en-US" dirty="0"/>
              <a:t>Different observer positions (2%)</a:t>
            </a:r>
          </a:p>
        </p:txBody>
      </p:sp>
    </p:spTree>
    <p:extLst>
      <p:ext uri="{BB962C8B-B14F-4D97-AF65-F5344CB8AC3E}">
        <p14:creationId xmlns:p14="http://schemas.microsoft.com/office/powerpoint/2010/main" val="1536914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A5F7A-3F84-A5E3-B08F-AD22DA4A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 for your attention</a:t>
            </a:r>
          </a:p>
        </p:txBody>
      </p:sp>
      <p:pic>
        <p:nvPicPr>
          <p:cNvPr id="4" name="Picture 3" descr="A black oval with white and yellow stars&#10;&#10;Description automatically generated">
            <a:extLst>
              <a:ext uri="{FF2B5EF4-FFF2-40B4-BE49-F238E27FC236}">
                <a16:creationId xmlns:a16="http://schemas.microsoft.com/office/drawing/2014/main" id="{4248DD01-BA14-05F9-E26D-5B355B9AE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66" t="9903" r="17266" b="9903"/>
          <a:stretch/>
        </p:blipFill>
        <p:spPr>
          <a:xfrm>
            <a:off x="318438" y="881539"/>
            <a:ext cx="8454498" cy="41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1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Roman Infrared Nearby Galaxies Survey (RINGS)</a:t>
            </a:r>
            <a:endParaRPr/>
          </a:p>
        </p:txBody>
      </p:sp>
      <p:pic>
        <p:nvPicPr>
          <p:cNvPr id="173" name="Google Shape;1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38" y="1162850"/>
            <a:ext cx="8379330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6"/>
          <p:cNvSpPr txBox="1"/>
          <p:nvPr/>
        </p:nvSpPr>
        <p:spPr>
          <a:xfrm rot="-5400000">
            <a:off x="7359625" y="3385875"/>
            <a:ext cx="3000000" cy="1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highlight>
                  <a:srgbClr val="FFFFFF"/>
                </a:highlight>
              </a:rPr>
              <a:t>Image credit: RINGS team</a:t>
            </a:r>
            <a:endParaRPr sz="800">
              <a:highlight>
                <a:srgbClr val="FFFFFF"/>
              </a:highlight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EB7B1-7E95-72DA-56AE-E207F8118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448115"/>
              </p:ext>
            </p:extLst>
          </p:nvPr>
        </p:nvGraphicFramePr>
        <p:xfrm>
          <a:off x="5569720" y="32890"/>
          <a:ext cx="3705843" cy="397264"/>
        </p:xfrm>
        <a:graphic>
          <a:graphicData uri="http://schemas.openxmlformats.org/drawingml/2006/table">
            <a:tbl>
              <a:tblPr firstRow="1" bandRow="1">
                <a:tableStyleId>{E67F06D7-9E11-41FB-9014-34D796414E79}</a:tableStyleId>
              </a:tblPr>
              <a:tblGrid>
                <a:gridCol w="1830994">
                  <a:extLst>
                    <a:ext uri="{9D8B030D-6E8A-4147-A177-3AD203B41FA5}">
                      <a16:colId xmlns:a16="http://schemas.microsoft.com/office/drawing/2014/main" val="1268824210"/>
                    </a:ext>
                  </a:extLst>
                </a:gridCol>
                <a:gridCol w="1195079">
                  <a:extLst>
                    <a:ext uri="{9D8B030D-6E8A-4147-A177-3AD203B41FA5}">
                      <a16:colId xmlns:a16="http://schemas.microsoft.com/office/drawing/2014/main" val="984509826"/>
                    </a:ext>
                  </a:extLst>
                </a:gridCol>
                <a:gridCol w="679770">
                  <a:extLst>
                    <a:ext uri="{9D8B030D-6E8A-4147-A177-3AD203B41FA5}">
                      <a16:colId xmlns:a16="http://schemas.microsoft.com/office/drawing/2014/main" val="1025726258"/>
                    </a:ext>
                  </a:extLst>
                </a:gridCol>
              </a:tblGrid>
              <a:tr h="19863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dirty="0">
                          <a:solidFill>
                            <a:schemeClr val="accent4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PI -</a:t>
                      </a:r>
                      <a:endParaRPr lang="en-US" sz="1050" dirty="0"/>
                    </a:p>
                  </a:txBody>
                  <a:tcPr marL="0" marR="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dirty="0">
                          <a:solidFill>
                            <a:schemeClr val="accent4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Benjamin Williams</a:t>
                      </a:r>
                    </a:p>
                  </a:txBody>
                  <a:tcPr marL="0" marR="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dirty="0">
                          <a:solidFill>
                            <a:schemeClr val="accent4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(UW)</a:t>
                      </a:r>
                    </a:p>
                  </a:txBody>
                  <a:tcPr marL="0" marR="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7980756"/>
                  </a:ext>
                </a:extLst>
              </a:tr>
              <a:tr h="198632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accent4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Deputy PI -</a:t>
                      </a:r>
                      <a:endParaRPr lang="en-US" sz="1050" dirty="0"/>
                    </a:p>
                  </a:txBody>
                  <a:tcPr marL="0" marR="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accent4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Robyn Sanderson</a:t>
                      </a:r>
                      <a:endParaRPr lang="en-US" sz="1050" dirty="0"/>
                    </a:p>
                  </a:txBody>
                  <a:tcPr marL="0" marR="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accent4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(UPenn)</a:t>
                      </a:r>
                      <a:endParaRPr lang="en-US" sz="1050" dirty="0"/>
                    </a:p>
                  </a:txBody>
                  <a:tcPr marL="0" marR="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518105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B4C7-812A-C057-5A76-DD66F7A14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RINGS pipeline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888E21C-3F61-DAB8-480D-1DEB6A2216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712649"/>
              </p:ext>
            </p:extLst>
          </p:nvPr>
        </p:nvGraphicFramePr>
        <p:xfrm>
          <a:off x="109423" y="1769494"/>
          <a:ext cx="8925154" cy="161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Google Shape;219;p21">
            <a:extLst>
              <a:ext uri="{FF2B5EF4-FFF2-40B4-BE49-F238E27FC236}">
                <a16:creationId xmlns:a16="http://schemas.microsoft.com/office/drawing/2014/main" id="{DF89BF68-D901-F751-DF29-9031A872E842}"/>
              </a:ext>
            </a:extLst>
          </p:cNvPr>
          <p:cNvSpPr txBox="1"/>
          <p:nvPr/>
        </p:nvSpPr>
        <p:spPr>
          <a:xfrm>
            <a:off x="5733549" y="206875"/>
            <a:ext cx="324064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https://github.com/benw1/WINGS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458B01-78AA-DDFE-DE73-F249E07B9612}"/>
              </a:ext>
            </a:extLst>
          </p:cNvPr>
          <p:cNvGrpSpPr/>
          <p:nvPr/>
        </p:nvGrpSpPr>
        <p:grpSpPr>
          <a:xfrm>
            <a:off x="1238813" y="2849526"/>
            <a:ext cx="1079142" cy="1073966"/>
            <a:chOff x="1238813" y="2174358"/>
            <a:chExt cx="1079142" cy="107396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C3F0B9-D765-E893-F50D-E4AB9D463F07}"/>
                </a:ext>
              </a:extLst>
            </p:cNvPr>
            <p:cNvSpPr txBox="1"/>
            <p:nvPr/>
          </p:nvSpPr>
          <p:spPr>
            <a:xfrm rot="19800000">
              <a:off x="1238813" y="2725104"/>
              <a:ext cx="1079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Nunito Sans" pitchFamily="2" charset="0"/>
                </a:rPr>
                <a:t>py-ananke</a:t>
              </a:r>
              <a:r>
                <a:rPr lang="en-US" dirty="0">
                  <a:latin typeface="Nunito Sans" pitchFamily="2" charset="0"/>
                </a:rPr>
                <a:t>,</a:t>
              </a:r>
            </a:p>
            <a:p>
              <a:r>
                <a:rPr lang="en-US" dirty="0">
                  <a:latin typeface="Nunito Sans" pitchFamily="2" charset="0"/>
                </a:rPr>
                <a:t>WALTER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D2E0A0-573F-4A00-A1AF-0A09FBB8344C}"/>
                </a:ext>
              </a:extLst>
            </p:cNvPr>
            <p:cNvCxnSpPr>
              <a:cxnSpLocks/>
            </p:cNvCxnSpPr>
            <p:nvPr/>
          </p:nvCxnSpPr>
          <p:spPr>
            <a:xfrm>
              <a:off x="2211572" y="2174358"/>
              <a:ext cx="0" cy="812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654491F-2189-36B1-738F-439587A078CA}"/>
                </a:ext>
              </a:extLst>
            </p:cNvPr>
            <p:cNvCxnSpPr>
              <a:cxnSpLocks/>
            </p:cNvCxnSpPr>
            <p:nvPr/>
          </p:nvCxnSpPr>
          <p:spPr>
            <a:xfrm rot="3600000">
              <a:off x="1859813" y="2783625"/>
              <a:ext cx="0" cy="812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6394AF-0BC7-7D39-B061-ACA9E673E773}"/>
              </a:ext>
            </a:extLst>
          </p:cNvPr>
          <p:cNvGrpSpPr/>
          <p:nvPr/>
        </p:nvGrpSpPr>
        <p:grpSpPr>
          <a:xfrm>
            <a:off x="3833918" y="2847902"/>
            <a:ext cx="824398" cy="1073966"/>
            <a:chOff x="1441593" y="2174358"/>
            <a:chExt cx="824398" cy="107396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BEF4A3-1C30-7E40-48BD-6763F9CBCBBE}"/>
                </a:ext>
              </a:extLst>
            </p:cNvPr>
            <p:cNvSpPr txBox="1"/>
            <p:nvPr/>
          </p:nvSpPr>
          <p:spPr>
            <a:xfrm rot="19800000">
              <a:off x="1441593" y="2725104"/>
              <a:ext cx="6735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Nunito Sans" pitchFamily="2" charset="0"/>
              </a:endParaRPr>
            </a:p>
            <a:p>
              <a:r>
                <a:rPr lang="en-US" dirty="0">
                  <a:latin typeface="Nunito Sans" pitchFamily="2" charset="0"/>
                </a:rPr>
                <a:t>STIPS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C8EFE7A-7D26-A9CA-96AC-0F7ED88F601F}"/>
                </a:ext>
              </a:extLst>
            </p:cNvPr>
            <p:cNvCxnSpPr>
              <a:cxnSpLocks/>
            </p:cNvCxnSpPr>
            <p:nvPr/>
          </p:nvCxnSpPr>
          <p:spPr>
            <a:xfrm>
              <a:off x="2211572" y="2174358"/>
              <a:ext cx="0" cy="812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496AD74-DD02-3FB8-0D22-D1AB6CE815FD}"/>
                </a:ext>
              </a:extLst>
            </p:cNvPr>
            <p:cNvCxnSpPr>
              <a:cxnSpLocks/>
            </p:cNvCxnSpPr>
            <p:nvPr/>
          </p:nvCxnSpPr>
          <p:spPr>
            <a:xfrm rot="3600000">
              <a:off x="1859813" y="2783625"/>
              <a:ext cx="0" cy="812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FF2CA8-E793-7F82-8DEA-BF889551AD9E}"/>
              </a:ext>
            </a:extLst>
          </p:cNvPr>
          <p:cNvGrpSpPr/>
          <p:nvPr/>
        </p:nvGrpSpPr>
        <p:grpSpPr>
          <a:xfrm>
            <a:off x="6020764" y="2842727"/>
            <a:ext cx="1095172" cy="1073966"/>
            <a:chOff x="1230799" y="2174358"/>
            <a:chExt cx="1095172" cy="10739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3B4950-280E-E461-CBEB-EF51EF1922B4}"/>
                </a:ext>
              </a:extLst>
            </p:cNvPr>
            <p:cNvSpPr txBox="1"/>
            <p:nvPr/>
          </p:nvSpPr>
          <p:spPr>
            <a:xfrm rot="19800000">
              <a:off x="1230799" y="2725104"/>
              <a:ext cx="1095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Nunito Sans" pitchFamily="2" charset="0"/>
                </a:rPr>
                <a:t> </a:t>
              </a:r>
            </a:p>
            <a:p>
              <a:r>
                <a:rPr lang="en-US" dirty="0">
                  <a:latin typeface="Nunito Sans" pitchFamily="2" charset="0"/>
                </a:rPr>
                <a:t>DOLPHOT 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A311ACE-FB24-EBCA-5434-136B186F7CA1}"/>
                </a:ext>
              </a:extLst>
            </p:cNvPr>
            <p:cNvCxnSpPr>
              <a:cxnSpLocks/>
            </p:cNvCxnSpPr>
            <p:nvPr/>
          </p:nvCxnSpPr>
          <p:spPr>
            <a:xfrm>
              <a:off x="2211572" y="2174358"/>
              <a:ext cx="0" cy="812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4074D7D-6D3E-E970-8DB3-D22D9C99D209}"/>
                </a:ext>
              </a:extLst>
            </p:cNvPr>
            <p:cNvCxnSpPr>
              <a:cxnSpLocks/>
            </p:cNvCxnSpPr>
            <p:nvPr/>
          </p:nvCxnSpPr>
          <p:spPr>
            <a:xfrm rot="3600000">
              <a:off x="1859813" y="2783625"/>
              <a:ext cx="0" cy="8123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59CA199-CB19-D967-C3E7-A51F9002A00C}"/>
              </a:ext>
            </a:extLst>
          </p:cNvPr>
          <p:cNvSpPr/>
          <p:nvPr/>
        </p:nvSpPr>
        <p:spPr>
          <a:xfrm rot="-1800000">
            <a:off x="1229815" y="3470471"/>
            <a:ext cx="949023" cy="223748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219;p21">
            <a:extLst>
              <a:ext uri="{FF2B5EF4-FFF2-40B4-BE49-F238E27FC236}">
                <a16:creationId xmlns:a16="http://schemas.microsoft.com/office/drawing/2014/main" id="{33B14612-3A5C-B80A-2E0D-DB6B40BEBFA2}"/>
              </a:ext>
            </a:extLst>
          </p:cNvPr>
          <p:cNvSpPr txBox="1"/>
          <p:nvPr/>
        </p:nvSpPr>
        <p:spPr>
          <a:xfrm>
            <a:off x="5305647" y="4613373"/>
            <a:ext cx="362956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See also </a:t>
            </a:r>
            <a:r>
              <a:rPr lang="en-US" sz="1800" dirty="0" err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Katryn</a:t>
            </a:r>
            <a:r>
              <a:rPr lang="en-US" sz="18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 Wynn’s poster!</a:t>
            </a:r>
          </a:p>
        </p:txBody>
      </p:sp>
    </p:spTree>
    <p:extLst>
      <p:ext uri="{BB962C8B-B14F-4D97-AF65-F5344CB8AC3E}">
        <p14:creationId xmlns:p14="http://schemas.microsoft.com/office/powerpoint/2010/main" val="370704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fr" dirty="0"/>
              <a:t>y-ananke</a:t>
            </a:r>
            <a:endParaRPr dirty="0"/>
          </a:p>
        </p:txBody>
      </p:sp>
      <p:pic>
        <p:nvPicPr>
          <p:cNvPr id="251" name="Google Shape;251;p26"/>
          <p:cNvPicPr preferRelativeResize="0"/>
          <p:nvPr/>
        </p:nvPicPr>
        <p:blipFill rotWithShape="1">
          <a:blip r:embed="rId3">
            <a:alphaModFix/>
          </a:blip>
          <a:srcRect r="2742" b="68758"/>
          <a:stretch/>
        </p:blipFill>
        <p:spPr>
          <a:xfrm>
            <a:off x="311700" y="1186025"/>
            <a:ext cx="4309775" cy="1630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 rotWithShape="1">
          <a:blip r:embed="rId4">
            <a:alphaModFix/>
          </a:blip>
          <a:srcRect t="6257" r="24017" b="64000"/>
          <a:stretch/>
        </p:blipFill>
        <p:spPr>
          <a:xfrm>
            <a:off x="311700" y="2902350"/>
            <a:ext cx="4309775" cy="198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93F19-B137-9B2E-AFB2-9229DD6C17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42"/>
          <a:stretch/>
        </p:blipFill>
        <p:spPr>
          <a:xfrm>
            <a:off x="4974112" y="0"/>
            <a:ext cx="4169888" cy="5143500"/>
          </a:xfrm>
          <a:prstGeom prst="rect">
            <a:avLst/>
          </a:prstGeom>
        </p:spPr>
      </p:pic>
      <p:sp>
        <p:nvSpPr>
          <p:cNvPr id="219" name="Google Shape;219;p21"/>
          <p:cNvSpPr txBox="1"/>
          <p:nvPr/>
        </p:nvSpPr>
        <p:spPr>
          <a:xfrm>
            <a:off x="2191012" y="520259"/>
            <a:ext cx="247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arXiv:2312.02268</a:t>
            </a:r>
            <a:endParaRPr sz="1800" dirty="0">
              <a:solidFill>
                <a:schemeClr val="accent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18" name="Google Shape;218;p21"/>
          <p:cNvSpPr txBox="1"/>
          <p:nvPr/>
        </p:nvSpPr>
        <p:spPr>
          <a:xfrm>
            <a:off x="1004512" y="-7288"/>
            <a:ext cx="3969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900" dirty="0">
                <a:solidFill>
                  <a:schemeClr val="accent3"/>
                </a:solidFill>
                <a:latin typeface="Roboto Mono"/>
                <a:ea typeface="Roboto Mono"/>
                <a:cs typeface="Roboto Mono"/>
                <a:sym typeface="Roboto Mono"/>
              </a:rPr>
              <a:t>pip install git+https://github.com/athob/py-ananke@main</a:t>
            </a:r>
            <a:endParaRPr sz="900" dirty="0">
              <a:solidFill>
                <a:schemeClr val="accent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311700" y="218829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ananke &amp; py-ananke</a:t>
            </a:r>
            <a:endParaRPr dirty="0"/>
          </a:p>
        </p:txBody>
      </p:sp>
      <p:graphicFrame>
        <p:nvGraphicFramePr>
          <p:cNvPr id="216" name="Google Shape;216;p21"/>
          <p:cNvGraphicFramePr/>
          <p:nvPr>
            <p:extLst>
              <p:ext uri="{D42A27DB-BD31-4B8C-83A1-F6EECF244321}">
                <p14:modId xmlns:p14="http://schemas.microsoft.com/office/powerpoint/2010/main" val="3766368985"/>
              </p:ext>
            </p:extLst>
          </p:nvPr>
        </p:nvGraphicFramePr>
        <p:xfrm>
          <a:off x="330113" y="2872515"/>
          <a:ext cx="8483750" cy="1942200"/>
        </p:xfrm>
        <a:graphic>
          <a:graphicData uri="http://schemas.openxmlformats.org/drawingml/2006/table">
            <a:tbl>
              <a:tblPr>
                <a:noFill/>
                <a:tableStyleId>{E67F06D7-9E11-41FB-9014-34D796414E79}</a:tableStyleId>
              </a:tblPr>
              <a:tblGrid>
                <a:gridCol w="281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ananke</a:t>
                      </a:r>
                      <a:endParaRPr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Roboto Mono"/>
                          <a:ea typeface="Roboto Mono"/>
                          <a:cs typeface="Roboto Mono"/>
                          <a:sym typeface="Roboto Mono"/>
                        </a:rPr>
                        <a:t>py-ananke</a:t>
                      </a:r>
                      <a:endParaRPr>
                        <a:latin typeface="Roboto Mono"/>
                        <a:ea typeface="Roboto Mono"/>
                        <a:cs typeface="Roboto Mono"/>
                        <a:sym typeface="Roboto Mon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individual python &amp; C++ routines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single streamlined “plug &amp; play” python package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GAIA only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300" dirty="0"/>
                        <a:t>+ HST, JWST, Euclid, Rubin, Roman, (DECam, DESI,) … &amp; more to come</a:t>
                      </a:r>
                      <a:endParaRPr sz="13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Hard to debug or expand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dirty="0"/>
                        <a:t>modular implementation = easier to upgrade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oogle Shape;197;p19">
            <a:extLst>
              <a:ext uri="{FF2B5EF4-FFF2-40B4-BE49-F238E27FC236}">
                <a16:creationId xmlns:a16="http://schemas.microsoft.com/office/drawing/2014/main" id="{315A4B97-4F82-9A7A-4855-11B613D1FD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2460" y="430762"/>
            <a:ext cx="3452789" cy="194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98;p19">
            <a:extLst>
              <a:ext uri="{FF2B5EF4-FFF2-40B4-BE49-F238E27FC236}">
                <a16:creationId xmlns:a16="http://schemas.microsoft.com/office/drawing/2014/main" id="{3F5C03B8-57AB-EAE8-D266-E7656834C8BB}"/>
              </a:ext>
            </a:extLst>
          </p:cNvPr>
          <p:cNvGrpSpPr/>
          <p:nvPr/>
        </p:nvGrpSpPr>
        <p:grpSpPr>
          <a:xfrm>
            <a:off x="137751" y="430762"/>
            <a:ext cx="1942200" cy="1942200"/>
            <a:chOff x="551425" y="1415825"/>
            <a:chExt cx="3209625" cy="3209625"/>
          </a:xfrm>
        </p:grpSpPr>
        <p:pic>
          <p:nvPicPr>
            <p:cNvPr id="8" name="Google Shape;199;p19">
              <a:extLst>
                <a:ext uri="{FF2B5EF4-FFF2-40B4-BE49-F238E27FC236}">
                  <a16:creationId xmlns:a16="http://schemas.microsoft.com/office/drawing/2014/main" id="{F931A6D5-2D2D-F111-61B2-B3FF93C6A1C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1425" y="1415825"/>
              <a:ext cx="3209625" cy="3209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00;p19">
              <a:extLst>
                <a:ext uri="{FF2B5EF4-FFF2-40B4-BE49-F238E27FC236}">
                  <a16:creationId xmlns:a16="http://schemas.microsoft.com/office/drawing/2014/main" id="{7913A477-631F-2167-9A19-5D9098C04EB0}"/>
                </a:ext>
              </a:extLst>
            </p:cNvPr>
            <p:cNvSpPr/>
            <p:nvPr/>
          </p:nvSpPr>
          <p:spPr>
            <a:xfrm>
              <a:off x="590050" y="1448500"/>
              <a:ext cx="558600" cy="2322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0" name="Google Shape;201;p19">
            <a:extLst>
              <a:ext uri="{FF2B5EF4-FFF2-40B4-BE49-F238E27FC236}">
                <a16:creationId xmlns:a16="http://schemas.microsoft.com/office/drawing/2014/main" id="{461FD834-3A89-0424-6075-284481044C7E}"/>
              </a:ext>
            </a:extLst>
          </p:cNvPr>
          <p:cNvSpPr txBox="1"/>
          <p:nvPr/>
        </p:nvSpPr>
        <p:spPr>
          <a:xfrm>
            <a:off x="114180" y="2358226"/>
            <a:ext cx="1815360" cy="19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r>
              <a:rPr lang="en-US" sz="8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Image credit: Arpit Arora</a:t>
            </a:r>
            <a:endParaRPr lang="en-US" sz="800" dirty="0">
              <a:highlight>
                <a:srgbClr val="FFFFFF"/>
              </a:highlight>
            </a:endParaRPr>
          </a:p>
        </p:txBody>
      </p:sp>
      <p:sp>
        <p:nvSpPr>
          <p:cNvPr id="11" name="Google Shape;202;p19">
            <a:extLst>
              <a:ext uri="{FF2B5EF4-FFF2-40B4-BE49-F238E27FC236}">
                <a16:creationId xmlns:a16="http://schemas.microsoft.com/office/drawing/2014/main" id="{64956585-0345-9D62-6347-EAC45744F7BA}"/>
              </a:ext>
            </a:extLst>
          </p:cNvPr>
          <p:cNvSpPr txBox="1"/>
          <p:nvPr/>
        </p:nvSpPr>
        <p:spPr>
          <a:xfrm>
            <a:off x="3759891" y="2358226"/>
            <a:ext cx="1815360" cy="19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algn="r"/>
            <a:r>
              <a:rPr lang="en-US" sz="8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Sanderson et al. 2020</a:t>
            </a:r>
            <a:endParaRPr sz="800" dirty="0">
              <a:highlight>
                <a:srgbClr val="FFFFFF"/>
              </a:highlight>
            </a:endParaRPr>
          </a:p>
        </p:txBody>
      </p:sp>
      <p:pic>
        <p:nvPicPr>
          <p:cNvPr id="12" name="Google Shape;203;p19">
            <a:extLst>
              <a:ext uri="{FF2B5EF4-FFF2-40B4-BE49-F238E27FC236}">
                <a16:creationId xmlns:a16="http://schemas.microsoft.com/office/drawing/2014/main" id="{30595F37-B7ED-ABC8-614F-DF6F00258C2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8236" y="143877"/>
            <a:ext cx="3391584" cy="178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accent3"/>
                </a:solidFill>
                <a:latin typeface="Roboto Mono"/>
                <a:ea typeface="Roboto Mono"/>
                <a:cs typeface="Roboto Mono"/>
                <a:sym typeface="Roboto Mono"/>
              </a:rPr>
              <a:t>Ananke</a:t>
            </a:r>
            <a:r>
              <a:rPr lang="fr" dirty="0"/>
              <a:t>’s Framework</a:t>
            </a:r>
            <a:endParaRPr dirty="0"/>
          </a:p>
        </p:txBody>
      </p:sp>
      <p:pic>
        <p:nvPicPr>
          <p:cNvPr id="244" name="Google Shape;2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4" cy="37980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8;p21">
            <a:extLst>
              <a:ext uri="{FF2B5EF4-FFF2-40B4-BE49-F238E27FC236}">
                <a16:creationId xmlns:a16="http://schemas.microsoft.com/office/drawing/2014/main" id="{0B2A3DA8-6D5C-1821-1104-2225A7D97D2D}"/>
              </a:ext>
            </a:extLst>
          </p:cNvPr>
          <p:cNvSpPr txBox="1"/>
          <p:nvPr/>
        </p:nvSpPr>
        <p:spPr>
          <a:xfrm>
            <a:off x="1769594" y="1689944"/>
            <a:ext cx="173012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fr" sz="900" dirty="0">
                <a:solidFill>
                  <a:schemeClr val="accent3"/>
                </a:solidFill>
                <a:latin typeface="Roboto Mono"/>
                <a:ea typeface="Roboto Mono"/>
                <a:cs typeface="Roboto Mono"/>
                <a:sym typeface="Roboto Mono"/>
              </a:rPr>
              <a:t>Galaxia</a:t>
            </a:r>
            <a:r>
              <a:rPr lang="en-US" sz="9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 - Sanjib et al. 2011</a:t>
            </a:r>
            <a:endParaRPr sz="900" dirty="0">
              <a:solidFill>
                <a:schemeClr val="accent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" name="Google Shape;218;p21">
            <a:extLst>
              <a:ext uri="{FF2B5EF4-FFF2-40B4-BE49-F238E27FC236}">
                <a16:creationId xmlns:a16="http://schemas.microsoft.com/office/drawing/2014/main" id="{D59C42A0-B9E9-5B75-054E-1FA4E6BC92B0}"/>
              </a:ext>
            </a:extLst>
          </p:cNvPr>
          <p:cNvSpPr txBox="1"/>
          <p:nvPr/>
        </p:nvSpPr>
        <p:spPr>
          <a:xfrm>
            <a:off x="1587931" y="3927701"/>
            <a:ext cx="209345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fr" sz="900" dirty="0">
                <a:solidFill>
                  <a:schemeClr val="accent3"/>
                </a:solidFill>
                <a:latin typeface="Roboto Mono"/>
                <a:ea typeface="Roboto Mono"/>
                <a:cs typeface="Roboto Mono"/>
                <a:sym typeface="Roboto Mono"/>
              </a:rPr>
              <a:t>EnBiD</a:t>
            </a:r>
            <a:r>
              <a:rPr lang="en-US" sz="9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 - Sanjib &amp; Steinmetz 2011</a:t>
            </a:r>
            <a:endParaRPr sz="900" dirty="0">
              <a:solidFill>
                <a:schemeClr val="accent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CDF8B-0D8E-A9D5-C321-4270622EE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900" y="175280"/>
            <a:ext cx="5051704" cy="774294"/>
          </a:xfrm>
          <a:prstGeom prst="roundRect">
            <a:avLst>
              <a:gd name="adj" fmla="val 9021"/>
            </a:avLst>
          </a:prstGeom>
        </p:spPr>
      </p:pic>
      <p:sp>
        <p:nvSpPr>
          <p:cNvPr id="12" name="Google Shape;218;p21">
            <a:extLst>
              <a:ext uri="{FF2B5EF4-FFF2-40B4-BE49-F238E27FC236}">
                <a16:creationId xmlns:a16="http://schemas.microsoft.com/office/drawing/2014/main" id="{1A1297D9-A1BF-F184-4668-B05E727E0F1C}"/>
              </a:ext>
            </a:extLst>
          </p:cNvPr>
          <p:cNvSpPr txBox="1"/>
          <p:nvPr/>
        </p:nvSpPr>
        <p:spPr>
          <a:xfrm>
            <a:off x="5603521" y="3861919"/>
            <a:ext cx="135625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9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Extinction </a:t>
            </a:r>
            <a:r>
              <a:rPr lang="en-US" sz="900" dirty="0" err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coeffs</a:t>
            </a:r>
            <a:r>
              <a:rPr lang="en-US" sz="9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 from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sz="9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Wang &amp; Chen 2011</a:t>
            </a:r>
            <a:endParaRPr sz="900" dirty="0">
              <a:solidFill>
                <a:schemeClr val="accent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F0AE-011E-3E71-9758-5B6525ED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36996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Galactic Roman Infrared Plane Survey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0DBB2AF-CB87-B206-9F0C-2F89E4EBD0B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2671949"/>
                <a:ext cx="8520600" cy="1896926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2400" dirty="0"/>
                  <a:t>Key specifications:</a:t>
                </a:r>
              </a:p>
              <a:p>
                <a:pPr lvl="1"/>
                <a:r>
                  <a:rPr lang="en-US" sz="1800" dirty="0"/>
                  <a:t>Galactic coordinates</a:t>
                </a:r>
              </a:p>
              <a:p>
                <a:pPr lvl="2"/>
                <a:r>
                  <a:rPr lang="en-US" sz="1800" dirty="0"/>
                  <a:t>disk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18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|&lt;60°</m:t>
                    </m:r>
                  </m:oMath>
                </a14:m>
                <a:r>
                  <a:rPr lang="en-US" sz="1800" dirty="0"/>
                  <a:t> &amp;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18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|&lt;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pPr lvl="2"/>
                <a:r>
                  <a:rPr lang="en-US" sz="1800" dirty="0"/>
                  <a:t>bulge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18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|&lt;10°</m:t>
                    </m:r>
                  </m:oMath>
                </a14:m>
                <a:r>
                  <a:rPr lang="en-US" sz="1800" dirty="0"/>
                  <a:t> &amp;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18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|&lt;10°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 err="1"/>
                  <a:t>ABmag</a:t>
                </a:r>
                <a:r>
                  <a:rPr lang="en-US" sz="1800" dirty="0"/>
                  <a:t> sensitivity</a:t>
                </a:r>
              </a:p>
              <a:p>
                <a:pPr lvl="2"/>
                <a:r>
                  <a:rPr lang="en-US" sz="1800" dirty="0"/>
                  <a:t>24.6 in F106</a:t>
                </a:r>
              </a:p>
              <a:p>
                <a:pPr lvl="2"/>
                <a:r>
                  <a:rPr lang="en-US" sz="1800" dirty="0"/>
                  <a:t>25.3 in F158</a:t>
                </a:r>
              </a:p>
              <a:p>
                <a:pPr lvl="2"/>
                <a:r>
                  <a:rPr lang="en-US" sz="1800" dirty="0"/>
                  <a:t>24.7 in F213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0DBB2AF-CB87-B206-9F0C-2F89E4EBD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2671949"/>
                <a:ext cx="8520600" cy="189692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2A8BEFD-0FAC-BA4E-0296-0D63AB91B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06" y="85747"/>
            <a:ext cx="8804388" cy="1956053"/>
          </a:xfrm>
          <a:prstGeom prst="rect">
            <a:avLst/>
          </a:prstGeom>
        </p:spPr>
      </p:pic>
      <p:sp>
        <p:nvSpPr>
          <p:cNvPr id="5" name="Google Shape;219;p21">
            <a:extLst>
              <a:ext uri="{FF2B5EF4-FFF2-40B4-BE49-F238E27FC236}">
                <a16:creationId xmlns:a16="http://schemas.microsoft.com/office/drawing/2014/main" id="{56E13352-DFD7-CAC1-D86D-F0B29AB0B8FA}"/>
              </a:ext>
            </a:extLst>
          </p:cNvPr>
          <p:cNvSpPr txBox="1"/>
          <p:nvPr/>
        </p:nvSpPr>
        <p:spPr>
          <a:xfrm>
            <a:off x="5733549" y="1938965"/>
            <a:ext cx="324064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Paladini et al. 23 white paper</a:t>
            </a:r>
            <a:endParaRPr sz="1200" dirty="0">
              <a:solidFill>
                <a:schemeClr val="accent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E7209-4988-D8B1-777E-FB1E5CF2B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841" y="2671949"/>
            <a:ext cx="5051704" cy="774294"/>
          </a:xfrm>
          <a:prstGeom prst="roundRect">
            <a:avLst>
              <a:gd name="adj" fmla="val 9021"/>
            </a:avLst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F51663-3076-D997-E52D-4FA0C89FFE19}"/>
              </a:ext>
            </a:extLst>
          </p:cNvPr>
          <p:cNvSpPr/>
          <p:nvPr/>
        </p:nvSpPr>
        <p:spPr>
          <a:xfrm>
            <a:off x="5279435" y="2815552"/>
            <a:ext cx="3533131" cy="16843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3A0B96-34B5-50E7-384B-72C0B97CE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841" y="3938393"/>
            <a:ext cx="5051705" cy="446183"/>
          </a:xfrm>
          <a:prstGeom prst="roundRect">
            <a:avLst>
              <a:gd name="adj" fmla="val 9295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0A9336-3E52-6F95-1D5E-270DEA1EE1B8}"/>
              </a:ext>
            </a:extLst>
          </p:cNvPr>
          <p:cNvSpPr/>
          <p:nvPr/>
        </p:nvSpPr>
        <p:spPr>
          <a:xfrm>
            <a:off x="1733558" y="4012301"/>
            <a:ext cx="1105896" cy="2466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C7D179-F4DE-675A-AAA2-A700D8AC040A}"/>
              </a:ext>
            </a:extLst>
          </p:cNvPr>
          <p:cNvSpPr/>
          <p:nvPr/>
        </p:nvSpPr>
        <p:spPr>
          <a:xfrm>
            <a:off x="7656646" y="4195365"/>
            <a:ext cx="1365031" cy="18528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BA577D-FF6D-491C-F49A-15E45F4F0B64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2839454" y="4135605"/>
            <a:ext cx="4817192" cy="1524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E0E5CEB-11D5-469C-DD2F-30F364325FFD}"/>
              </a:ext>
            </a:extLst>
          </p:cNvPr>
          <p:cNvSpPr txBox="1"/>
          <p:nvPr/>
        </p:nvSpPr>
        <p:spPr>
          <a:xfrm>
            <a:off x="1448602" y="4568875"/>
            <a:ext cx="2161169" cy="30777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IN POST-PROCESSING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136A1E4-CDB3-99A2-5D57-7923BD5E8777}"/>
              </a:ext>
            </a:extLst>
          </p:cNvPr>
          <p:cNvCxnSpPr>
            <a:cxnSpLocks/>
            <a:endCxn id="15" idx="1"/>
          </p:cNvCxnSpPr>
          <p:nvPr/>
        </p:nvCxnSpPr>
        <p:spPr>
          <a:xfrm rot="16200000" flipH="1">
            <a:off x="500863" y="3775025"/>
            <a:ext cx="1368360" cy="527117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FFDD39-2334-9C31-259D-CBA41AF7797B}"/>
              </a:ext>
            </a:extLst>
          </p:cNvPr>
          <p:cNvCxnSpPr/>
          <p:nvPr/>
        </p:nvCxnSpPr>
        <p:spPr>
          <a:xfrm flipH="1">
            <a:off x="921485" y="3354404"/>
            <a:ext cx="4886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AE5526-9748-374C-170C-CD4CF1E22B21}"/>
              </a:ext>
            </a:extLst>
          </p:cNvPr>
          <p:cNvCxnSpPr/>
          <p:nvPr/>
        </p:nvCxnSpPr>
        <p:spPr>
          <a:xfrm flipH="1">
            <a:off x="921485" y="3545304"/>
            <a:ext cx="4886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481BB1-5CE0-18D5-1C72-9126877F2A1E}"/>
              </a:ext>
            </a:extLst>
          </p:cNvPr>
          <p:cNvCxnSpPr/>
          <p:nvPr/>
        </p:nvCxnSpPr>
        <p:spPr>
          <a:xfrm flipH="1">
            <a:off x="930352" y="3954546"/>
            <a:ext cx="4886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CD1D91-C985-5DF0-BD99-3018F9C5D794}"/>
              </a:ext>
            </a:extLst>
          </p:cNvPr>
          <p:cNvCxnSpPr/>
          <p:nvPr/>
        </p:nvCxnSpPr>
        <p:spPr>
          <a:xfrm flipH="1">
            <a:off x="930352" y="4360246"/>
            <a:ext cx="4886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62C98C-063F-718F-0E74-A49237D1E697}"/>
              </a:ext>
            </a:extLst>
          </p:cNvPr>
          <p:cNvSpPr txBox="1"/>
          <p:nvPr/>
        </p:nvSpPr>
        <p:spPr>
          <a:xfrm>
            <a:off x="5058621" y="3549326"/>
            <a:ext cx="3868367" cy="307777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Nunito Sans" pitchFamily="2" charset="0"/>
              </a:rPr>
              <a:t>Producing also Gaia DR2 &amp; LSST photometry!</a:t>
            </a:r>
          </a:p>
        </p:txBody>
      </p:sp>
    </p:spTree>
    <p:extLst>
      <p:ext uri="{BB962C8B-B14F-4D97-AF65-F5344CB8AC3E}">
        <p14:creationId xmlns:p14="http://schemas.microsoft.com/office/powerpoint/2010/main" val="2509801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344E-453A-D18F-D7CD-F27806F4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/>
              <a:t>Prototype 2% survey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EC2F89-6047-DD35-2C68-992A366C55A0}"/>
              </a:ext>
            </a:extLst>
          </p:cNvPr>
          <p:cNvGrpSpPr/>
          <p:nvPr/>
        </p:nvGrpSpPr>
        <p:grpSpPr>
          <a:xfrm>
            <a:off x="4899935" y="1048858"/>
            <a:ext cx="4244065" cy="3559840"/>
            <a:chOff x="4899935" y="1048858"/>
            <a:chExt cx="4244065" cy="3559840"/>
          </a:xfrm>
        </p:grpSpPr>
        <p:pic>
          <p:nvPicPr>
            <p:cNvPr id="4" name="Picture 3" descr="A collage of different shapes of a red and orange color&#10;&#10;Description automatically generated with medium confidence">
              <a:extLst>
                <a:ext uri="{FF2B5EF4-FFF2-40B4-BE49-F238E27FC236}">
                  <a16:creationId xmlns:a16="http://schemas.microsoft.com/office/drawing/2014/main" id="{C8AAE726-ED62-05B9-AB1B-D831FD27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9935" y="1425649"/>
              <a:ext cx="4244065" cy="3183049"/>
            </a:xfrm>
            <a:prstGeom prst="rect">
              <a:avLst/>
            </a:prstGeom>
          </p:spPr>
        </p:pic>
        <p:sp>
          <p:nvSpPr>
            <p:cNvPr id="20" name="Google Shape;219;p21">
              <a:extLst>
                <a:ext uri="{FF2B5EF4-FFF2-40B4-BE49-F238E27FC236}">
                  <a16:creationId xmlns:a16="http://schemas.microsoft.com/office/drawing/2014/main" id="{9BD473E5-E1D9-C08D-E6D3-370A5D7A1AEA}"/>
                </a:ext>
              </a:extLst>
            </p:cNvPr>
            <p:cNvSpPr txBox="1"/>
            <p:nvPr/>
          </p:nvSpPr>
          <p:spPr>
            <a:xfrm>
              <a:off x="8022657" y="1048858"/>
              <a:ext cx="1082731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Roman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~670 million</a:t>
              </a:r>
              <a:endParaRPr sz="12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2" name="Google Shape;219;p21">
              <a:extLst>
                <a:ext uri="{FF2B5EF4-FFF2-40B4-BE49-F238E27FC236}">
                  <a16:creationId xmlns:a16="http://schemas.microsoft.com/office/drawing/2014/main" id="{28F4BC1E-2DA7-3ACD-1614-1CDD38F278F0}"/>
                </a:ext>
              </a:extLst>
            </p:cNvPr>
            <p:cNvSpPr txBox="1"/>
            <p:nvPr/>
          </p:nvSpPr>
          <p:spPr>
            <a:xfrm>
              <a:off x="6694022" y="1048858"/>
              <a:ext cx="1025805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LSST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~22 million</a:t>
              </a:r>
              <a:endParaRPr sz="12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5" name="Google Shape;219;p21">
              <a:extLst>
                <a:ext uri="{FF2B5EF4-FFF2-40B4-BE49-F238E27FC236}">
                  <a16:creationId xmlns:a16="http://schemas.microsoft.com/office/drawing/2014/main" id="{6608EBDE-8E07-4825-69E7-CFFE6F97BD32}"/>
                </a:ext>
              </a:extLst>
            </p:cNvPr>
            <p:cNvSpPr txBox="1"/>
            <p:nvPr/>
          </p:nvSpPr>
          <p:spPr>
            <a:xfrm>
              <a:off x="5289082" y="1048858"/>
              <a:ext cx="1041460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GAIA DR2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~25 million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795042-B528-B46A-41FA-3585B64FEAA4}"/>
              </a:ext>
            </a:extLst>
          </p:cNvPr>
          <p:cNvGrpSpPr/>
          <p:nvPr/>
        </p:nvGrpSpPr>
        <p:grpSpPr>
          <a:xfrm>
            <a:off x="0" y="-52943"/>
            <a:ext cx="5066963" cy="5196842"/>
            <a:chOff x="0" y="-52943"/>
            <a:chExt cx="5066963" cy="5196842"/>
          </a:xfrm>
        </p:grpSpPr>
        <p:pic>
          <p:nvPicPr>
            <p:cNvPr id="7" name="Picture 6" descr="A black oval with white stars&#10;&#10;Description automatically generated">
              <a:extLst>
                <a:ext uri="{FF2B5EF4-FFF2-40B4-BE49-F238E27FC236}">
                  <a16:creationId xmlns:a16="http://schemas.microsoft.com/office/drawing/2014/main" id="{1656BE2F-6480-4DFC-D3F6-AA04714D2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636" t="9903" r="17266" b="9903"/>
            <a:stretch/>
          </p:blipFill>
          <p:spPr>
            <a:xfrm>
              <a:off x="1" y="0"/>
              <a:ext cx="5059522" cy="2572149"/>
            </a:xfrm>
            <a:prstGeom prst="ellipse">
              <a:avLst/>
            </a:prstGeom>
          </p:spPr>
        </p:pic>
        <p:pic>
          <p:nvPicPr>
            <p:cNvPr id="5" name="Picture 4" descr="A black oval with white and yellow stars&#10;&#10;Description automatically generated">
              <a:extLst>
                <a:ext uri="{FF2B5EF4-FFF2-40B4-BE49-F238E27FC236}">
                  <a16:creationId xmlns:a16="http://schemas.microsoft.com/office/drawing/2014/main" id="{E00AE09A-B6D9-9A39-7A46-BE3C08FD2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636" t="9903" r="17266" b="9903"/>
            <a:stretch/>
          </p:blipFill>
          <p:spPr>
            <a:xfrm>
              <a:off x="0" y="2571750"/>
              <a:ext cx="5059522" cy="2572149"/>
            </a:xfrm>
            <a:prstGeom prst="ellipse">
              <a:avLst/>
            </a:prstGeom>
          </p:spPr>
        </p:pic>
        <p:sp>
          <p:nvSpPr>
            <p:cNvPr id="16" name="Google Shape;219;p21">
              <a:extLst>
                <a:ext uri="{FF2B5EF4-FFF2-40B4-BE49-F238E27FC236}">
                  <a16:creationId xmlns:a16="http://schemas.microsoft.com/office/drawing/2014/main" id="{6D59B1DD-4EA4-9ED5-870B-C16528189D29}"/>
                </a:ext>
              </a:extLst>
            </p:cNvPr>
            <p:cNvSpPr txBox="1"/>
            <p:nvPr/>
          </p:nvSpPr>
          <p:spPr>
            <a:xfrm>
              <a:off x="1" y="-52943"/>
              <a:ext cx="24714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6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GAIA DR2</a:t>
              </a:r>
            </a:p>
          </p:txBody>
        </p:sp>
        <p:sp>
          <p:nvSpPr>
            <p:cNvPr id="17" name="Google Shape;219;p21">
              <a:extLst>
                <a:ext uri="{FF2B5EF4-FFF2-40B4-BE49-F238E27FC236}">
                  <a16:creationId xmlns:a16="http://schemas.microsoft.com/office/drawing/2014/main" id="{A3C9E3CA-0B54-631B-1C96-986921001F55}"/>
                </a:ext>
              </a:extLst>
            </p:cNvPr>
            <p:cNvSpPr txBox="1"/>
            <p:nvPr/>
          </p:nvSpPr>
          <p:spPr>
            <a:xfrm>
              <a:off x="0" y="2355180"/>
              <a:ext cx="2471400" cy="677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~ 2.4 billion stars</a:t>
              </a:r>
              <a:endParaRPr lang="fr" sz="16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6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Roman</a:t>
              </a:r>
              <a:endParaRPr sz="16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6" name="Google Shape;219;p21">
              <a:extLst>
                <a:ext uri="{FF2B5EF4-FFF2-40B4-BE49-F238E27FC236}">
                  <a16:creationId xmlns:a16="http://schemas.microsoft.com/office/drawing/2014/main" id="{9B43C453-CD23-0CAA-74BF-2C2A9A1AB83A}"/>
                </a:ext>
              </a:extLst>
            </p:cNvPr>
            <p:cNvSpPr txBox="1"/>
            <p:nvPr/>
          </p:nvSpPr>
          <p:spPr>
            <a:xfrm>
              <a:off x="3265436" y="1945159"/>
              <a:ext cx="1801527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RGB =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G</a:t>
              </a:r>
              <a:r>
                <a:rPr lang="fr" sz="1200" baseline="-250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RP</a:t>
              </a: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G G</a:t>
              </a:r>
              <a:r>
                <a:rPr lang="fr" sz="1200" baseline="-250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BP</a:t>
              </a:r>
              <a:endParaRPr sz="1200" baseline="-250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8" name="Google Shape;219;p21">
              <a:extLst>
                <a:ext uri="{FF2B5EF4-FFF2-40B4-BE49-F238E27FC236}">
                  <a16:creationId xmlns:a16="http://schemas.microsoft.com/office/drawing/2014/main" id="{B3CDBFE8-ACD3-7215-0B8A-D3495BB5C719}"/>
                </a:ext>
              </a:extLst>
            </p:cNvPr>
            <p:cNvSpPr txBox="1"/>
            <p:nvPr/>
          </p:nvSpPr>
          <p:spPr>
            <a:xfrm>
              <a:off x="3265436" y="4548284"/>
              <a:ext cx="1801527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RGB =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F</a:t>
              </a:r>
              <a:r>
                <a:rPr lang="fr" sz="1200" baseline="-250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213</a:t>
              </a: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F</a:t>
              </a:r>
              <a:r>
                <a:rPr lang="fr" sz="1200" baseline="-250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158</a:t>
              </a:r>
              <a:r>
                <a:rPr lang="fr" sz="12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F</a:t>
              </a:r>
              <a:r>
                <a:rPr lang="fr" sz="1200" baseline="-250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106</a:t>
              </a:r>
              <a:endParaRPr sz="1200" baseline="-250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0F84E5-3FE4-0D44-38B2-C936D37C3F21}"/>
              </a:ext>
            </a:extLst>
          </p:cNvPr>
          <p:cNvSpPr txBox="1"/>
          <p:nvPr/>
        </p:nvSpPr>
        <p:spPr>
          <a:xfrm>
            <a:off x="7195068" y="1482204"/>
            <a:ext cx="585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u</a:t>
            </a:r>
            <a:r>
              <a:rPr lang="pl-PL" sz="600" dirty="0">
                <a:effectLst/>
              </a:rPr>
              <a:t> &lt; 23.8</a:t>
            </a:r>
            <a:endParaRPr lang="en-US" sz="600" dirty="0">
              <a:effectLst/>
            </a:endParaRPr>
          </a:p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g</a:t>
            </a:r>
            <a:r>
              <a:rPr lang="pl-PL" sz="600" dirty="0">
                <a:effectLst/>
              </a:rPr>
              <a:t> &lt; 24.5</a:t>
            </a:r>
            <a:endParaRPr lang="en-US" sz="600" dirty="0"/>
          </a:p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r</a:t>
            </a:r>
            <a:r>
              <a:rPr lang="pl-PL" sz="600" dirty="0">
                <a:effectLst/>
              </a:rPr>
              <a:t> &lt; 24.03</a:t>
            </a:r>
            <a:endParaRPr lang="en-US" sz="600" dirty="0"/>
          </a:p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i</a:t>
            </a:r>
            <a:r>
              <a:rPr lang="pl-PL" sz="600" dirty="0">
                <a:effectLst/>
              </a:rPr>
              <a:t> &lt; 23.41</a:t>
            </a:r>
            <a:endParaRPr lang="en-US" sz="600" dirty="0"/>
          </a:p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z</a:t>
            </a:r>
            <a:r>
              <a:rPr lang="pl-PL" sz="600" dirty="0">
                <a:effectLst/>
              </a:rPr>
              <a:t> &lt; 22.74</a:t>
            </a:r>
            <a:endParaRPr lang="en-US" sz="600" dirty="0">
              <a:effectLst/>
            </a:endParaRPr>
          </a:p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y</a:t>
            </a:r>
            <a:r>
              <a:rPr lang="pl-PL" sz="600" dirty="0">
                <a:effectLst/>
              </a:rPr>
              <a:t> &lt; 22.96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E5863-F681-FFB3-61F8-6A69BC277461}"/>
              </a:ext>
            </a:extLst>
          </p:cNvPr>
          <p:cNvSpPr txBox="1"/>
          <p:nvPr/>
        </p:nvSpPr>
        <p:spPr>
          <a:xfrm>
            <a:off x="5791839" y="1478750"/>
            <a:ext cx="58598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G</a:t>
            </a:r>
            <a:r>
              <a:rPr lang="pl-PL" sz="600" dirty="0">
                <a:effectLst/>
              </a:rPr>
              <a:t> &lt; 20.7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9E79F-4FA6-2F55-D2DB-041C2AECAA83}"/>
              </a:ext>
            </a:extLst>
          </p:cNvPr>
          <p:cNvSpPr txBox="1"/>
          <p:nvPr/>
        </p:nvSpPr>
        <p:spPr>
          <a:xfrm>
            <a:off x="8564022" y="3872143"/>
            <a:ext cx="585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213</a:t>
            </a:r>
            <a:r>
              <a:rPr lang="pl-PL" sz="600" dirty="0">
                <a:effectLst/>
              </a:rPr>
              <a:t> &lt; 24.7</a:t>
            </a:r>
            <a:endParaRPr lang="en-US" sz="600" dirty="0">
              <a:effectLst/>
            </a:endParaRPr>
          </a:p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158</a:t>
            </a:r>
            <a:r>
              <a:rPr lang="pl-PL" sz="600" dirty="0">
                <a:effectLst/>
              </a:rPr>
              <a:t> &lt; 25.3</a:t>
            </a:r>
            <a:endParaRPr lang="en-US" sz="600" dirty="0">
              <a:effectLst/>
            </a:endParaRPr>
          </a:p>
          <a:p>
            <a:r>
              <a:rPr lang="pl-PL" sz="600" dirty="0">
                <a:effectLst/>
              </a:rPr>
              <a:t>m</a:t>
            </a:r>
            <a:r>
              <a:rPr lang="pl-PL" sz="600" baseline="-25000" dirty="0">
                <a:effectLst/>
              </a:rPr>
              <a:t>106</a:t>
            </a:r>
            <a:r>
              <a:rPr lang="pl-PL" sz="600" dirty="0">
                <a:effectLst/>
              </a:rPr>
              <a:t> &lt; 25.5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2739E8-FF36-1050-D690-582F04C61C39}"/>
              </a:ext>
            </a:extLst>
          </p:cNvPr>
          <p:cNvSpPr txBox="1"/>
          <p:nvPr/>
        </p:nvSpPr>
        <p:spPr>
          <a:xfrm>
            <a:off x="4041265" y="8596"/>
            <a:ext cx="1006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Flux maps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868578-F710-494F-44DD-9E95CBB81315}"/>
              </a:ext>
            </a:extLst>
          </p:cNvPr>
          <p:cNvSpPr txBox="1"/>
          <p:nvPr/>
        </p:nvSpPr>
        <p:spPr>
          <a:xfrm>
            <a:off x="6516499" y="4548284"/>
            <a:ext cx="2529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Using extincted &amp; reddened absolute magnitudes</a:t>
            </a:r>
          </a:p>
        </p:txBody>
      </p:sp>
    </p:spTree>
    <p:extLst>
      <p:ext uri="{BB962C8B-B14F-4D97-AF65-F5344CB8AC3E}">
        <p14:creationId xmlns:p14="http://schemas.microsoft.com/office/powerpoint/2010/main" val="3452942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63D7-4C1A-62D1-7E42-2D616408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3321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Roman vs LSST &amp; GAIA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D18A59-BF31-8B5D-D5C4-ED4547609042}"/>
              </a:ext>
            </a:extLst>
          </p:cNvPr>
          <p:cNvGrpSpPr/>
          <p:nvPr/>
        </p:nvGrpSpPr>
        <p:grpSpPr>
          <a:xfrm>
            <a:off x="963703" y="730634"/>
            <a:ext cx="7164598" cy="4404715"/>
            <a:chOff x="963703" y="730634"/>
            <a:chExt cx="7164598" cy="4404715"/>
          </a:xfrm>
        </p:grpSpPr>
        <p:pic>
          <p:nvPicPr>
            <p:cNvPr id="7" name="Picture 6" descr="A collage of images of a flame&#10;&#10;Description automatically generated">
              <a:extLst>
                <a:ext uri="{FF2B5EF4-FFF2-40B4-BE49-F238E27FC236}">
                  <a16:creationId xmlns:a16="http://schemas.microsoft.com/office/drawing/2014/main" id="{4D53BF84-0EBF-342C-F42E-6288AB857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703" y="884523"/>
              <a:ext cx="7084711" cy="42508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9AFB9D-5656-EB96-ED2F-6578078B6421}"/>
                </a:ext>
              </a:extLst>
            </p:cNvPr>
            <p:cNvSpPr txBox="1"/>
            <p:nvPr/>
          </p:nvSpPr>
          <p:spPr>
            <a:xfrm>
              <a:off x="3277402" y="2503246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~30 million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FE8AD9-05A0-E097-9D53-E14DB9484792}"/>
                </a:ext>
              </a:extLst>
            </p:cNvPr>
            <p:cNvSpPr txBox="1"/>
            <p:nvPr/>
          </p:nvSpPr>
          <p:spPr>
            <a:xfrm>
              <a:off x="3277402" y="4296544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~</a:t>
              </a:r>
              <a:r>
                <a:rPr lang="en-US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640</a:t>
              </a:r>
              <a:r>
                <a:rPr lang="en-US" sz="14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million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155D56-53DE-94D2-1155-AAF24893C090}"/>
                </a:ext>
              </a:extLst>
            </p:cNvPr>
            <p:cNvSpPr txBox="1"/>
            <p:nvPr/>
          </p:nvSpPr>
          <p:spPr>
            <a:xfrm rot="16200000">
              <a:off x="6950305" y="1711388"/>
              <a:ext cx="20482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Roman &amp; Gaia or LSST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322F96-F9A8-D1C6-2D92-04C4A43F6F39}"/>
                </a:ext>
              </a:extLst>
            </p:cNvPr>
            <p:cNvSpPr txBox="1"/>
            <p:nvPr/>
          </p:nvSpPr>
          <p:spPr>
            <a:xfrm rot="16200000">
              <a:off x="6950305" y="3520213"/>
              <a:ext cx="20482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Roman only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5BF154-8659-5069-90DE-1EA7A282ED1E}"/>
                </a:ext>
              </a:extLst>
            </p:cNvPr>
            <p:cNvSpPr txBox="1"/>
            <p:nvPr/>
          </p:nvSpPr>
          <p:spPr>
            <a:xfrm>
              <a:off x="6925376" y="732970"/>
              <a:ext cx="9994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Roman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EB2007-4423-098A-E50A-0627B0B9CFC5}"/>
                </a:ext>
              </a:extLst>
            </p:cNvPr>
            <p:cNvSpPr txBox="1"/>
            <p:nvPr/>
          </p:nvSpPr>
          <p:spPr>
            <a:xfrm>
              <a:off x="4596065" y="730634"/>
              <a:ext cx="9994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LSST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F4FB64-2D20-8F65-15D8-DE425D16DC1C}"/>
                </a:ext>
              </a:extLst>
            </p:cNvPr>
            <p:cNvSpPr txBox="1"/>
            <p:nvPr/>
          </p:nvSpPr>
          <p:spPr>
            <a:xfrm>
              <a:off x="1987617" y="733491"/>
              <a:ext cx="129197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4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GAIA DR2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79B33A-C7F6-2BC7-9939-13810350F12B}"/>
              </a:ext>
            </a:extLst>
          </p:cNvPr>
          <p:cNvSpPr txBox="1"/>
          <p:nvPr/>
        </p:nvSpPr>
        <p:spPr>
          <a:xfrm>
            <a:off x="5749570" y="142419"/>
            <a:ext cx="3229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Using unextincted &amp; unreddened absolute magnitudes</a:t>
            </a:r>
          </a:p>
        </p:txBody>
      </p:sp>
    </p:spTree>
    <p:extLst>
      <p:ext uri="{BB962C8B-B14F-4D97-AF65-F5344CB8AC3E}">
        <p14:creationId xmlns:p14="http://schemas.microsoft.com/office/powerpoint/2010/main" val="1336687939"/>
      </p:ext>
    </p:extLst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7824</TotalTime>
  <Words>472</Words>
  <Application>Microsoft Office PowerPoint</Application>
  <PresentationFormat>On-screen Show (16:9)</PresentationFormat>
  <Paragraphs>118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Cambria Math</vt:lpstr>
      <vt:lpstr>Nunito Sans</vt:lpstr>
      <vt:lpstr>Arial</vt:lpstr>
      <vt:lpstr>Proxima Nova</vt:lpstr>
      <vt:lpstr>Roboto Mono</vt:lpstr>
      <vt:lpstr>Spearmint</vt:lpstr>
      <vt:lpstr>Synthetic survey catalogs for the Galactic Roman Infrared Plane Survey (GRIPS) using py-ananke</vt:lpstr>
      <vt:lpstr>Roman Infrared Nearby Galaxies Survey (RINGS)</vt:lpstr>
      <vt:lpstr>RINGS pipeline</vt:lpstr>
      <vt:lpstr>py-ananke</vt:lpstr>
      <vt:lpstr>ananke &amp; py-ananke</vt:lpstr>
      <vt:lpstr>Ananke’s Framework</vt:lpstr>
      <vt:lpstr>Galactic Roman Infrared Plane Survey</vt:lpstr>
      <vt:lpstr>Prototype 2% survey </vt:lpstr>
      <vt:lpstr>Roman vs LSST &amp; GAIA</vt:lpstr>
      <vt:lpstr>Catalog &amp; Future work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Adrien Thob</cp:lastModifiedBy>
  <cp:revision>1</cp:revision>
  <dcterms:modified xsi:type="dcterms:W3CDTF">2024-07-10T05:46:04Z</dcterms:modified>
</cp:coreProperties>
</file>