
<file path=[Content_Types].xml><?xml version="1.0" encoding="utf-8"?>
<Types xmlns="http://schemas.openxmlformats.org/package/2006/content-types">
  <Default Extension="png" ContentType="image/png"/>
  <Default Extension="mov" ContentType="video/quicktime"/>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348" r:id="rId3"/>
    <p:sldId id="309" r:id="rId4"/>
    <p:sldId id="313" r:id="rId5"/>
    <p:sldId id="318" r:id="rId6"/>
    <p:sldId id="317" r:id="rId7"/>
    <p:sldId id="354" r:id="rId8"/>
    <p:sldId id="349" r:id="rId9"/>
    <p:sldId id="320" r:id="rId10"/>
    <p:sldId id="358" r:id="rId11"/>
    <p:sldId id="319" r:id="rId12"/>
    <p:sldId id="325" r:id="rId13"/>
    <p:sldId id="324" r:id="rId14"/>
    <p:sldId id="334" r:id="rId15"/>
    <p:sldId id="335" r:id="rId16"/>
    <p:sldId id="353" r:id="rId17"/>
    <p:sldId id="356" r:id="rId18"/>
    <p:sldId id="350" r:id="rId19"/>
    <p:sldId id="336" r:id="rId20"/>
    <p:sldId id="337" r:id="rId21"/>
    <p:sldId id="338" r:id="rId22"/>
    <p:sldId id="357" r:id="rId23"/>
    <p:sldId id="342" r:id="rId24"/>
    <p:sldId id="351" r:id="rId25"/>
    <p:sldId id="345" r:id="rId26"/>
    <p:sldId id="344" r:id="rId27"/>
    <p:sldId id="355" r:id="rId28"/>
    <p:sldId id="331" r:id="rId29"/>
    <p:sldId id="326" r:id="rId30"/>
    <p:sldId id="327" r:id="rId31"/>
    <p:sldId id="328" r:id="rId32"/>
    <p:sldId id="329" r:id="rId33"/>
    <p:sldId id="330" r:id="rId34"/>
    <p:sldId id="333" r:id="rId35"/>
    <p:sldId id="316" r:id="rId36"/>
    <p:sldId id="315" r:id="rId37"/>
    <p:sldId id="312" r:id="rId38"/>
    <p:sldId id="314" r:id="rId39"/>
    <p:sldId id="339" r:id="rId40"/>
    <p:sldId id="34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D3ED"/>
    <a:srgbClr val="98C2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01"/>
    <p:restoredTop sz="80838"/>
  </p:normalViewPr>
  <p:slideViewPr>
    <p:cSldViewPr snapToGrid="0" snapToObjects="1">
      <p:cViewPr varScale="1">
        <p:scale>
          <a:sx n="88" d="100"/>
          <a:sy n="88" d="100"/>
        </p:scale>
        <p:origin x="16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68841-81F8-EA4A-A81F-8EF16ED267D9}" type="datetimeFigureOut">
              <a:rPr lang="en-US" smtClean="0"/>
              <a:t>7/10/24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81837-77D8-7041-AE44-C9FB03584EE4}" type="slidenum">
              <a:rPr lang="en-US" smtClean="0"/>
              <a:t>‹#›</a:t>
            </a:fld>
            <a:endParaRPr lang="en-US"/>
          </a:p>
        </p:txBody>
      </p:sp>
    </p:spTree>
    <p:extLst>
      <p:ext uri="{BB962C8B-B14F-4D97-AF65-F5344CB8AC3E}">
        <p14:creationId xmlns:p14="http://schemas.microsoft.com/office/powerpoint/2010/main" val="362164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William DeRocco, and today I’m going to be talking about free-floating planets in the era of Roman.</a:t>
            </a:r>
          </a:p>
        </p:txBody>
      </p:sp>
      <p:sp>
        <p:nvSpPr>
          <p:cNvPr id="4" name="Slide Number Placeholder 3"/>
          <p:cNvSpPr>
            <a:spLocks noGrp="1"/>
          </p:cNvSpPr>
          <p:nvPr>
            <p:ph type="sldNum" sz="quarter" idx="5"/>
          </p:nvPr>
        </p:nvSpPr>
        <p:spPr/>
        <p:txBody>
          <a:bodyPr/>
          <a:lstStyle/>
          <a:p>
            <a:fld id="{41B81837-77D8-7041-AE44-C9FB03584EE4}" type="slidenum">
              <a:rPr lang="en-US" smtClean="0"/>
              <a:t>1</a:t>
            </a:fld>
            <a:endParaRPr lang="en-US"/>
          </a:p>
        </p:txBody>
      </p:sp>
    </p:spTree>
    <p:extLst>
      <p:ext uri="{BB962C8B-B14F-4D97-AF65-F5344CB8AC3E}">
        <p14:creationId xmlns:p14="http://schemas.microsoft.com/office/powerpoint/2010/main" val="241058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key point here is that each of these different mechanisms imprints different features in the distribution of masses and velocities of FFPs. If we were to take these mechanisms and plot them in FFP mass versus velocity space, we’d get something like this:</a:t>
            </a:r>
          </a:p>
        </p:txBody>
      </p:sp>
      <p:sp>
        <p:nvSpPr>
          <p:cNvPr id="4" name="Slide Number Placeholder 3"/>
          <p:cNvSpPr>
            <a:spLocks noGrp="1"/>
          </p:cNvSpPr>
          <p:nvPr>
            <p:ph type="sldNum" sz="quarter" idx="5"/>
          </p:nvPr>
        </p:nvSpPr>
        <p:spPr/>
        <p:txBody>
          <a:bodyPr/>
          <a:lstStyle/>
          <a:p>
            <a:fld id="{41B81837-77D8-7041-AE44-C9FB03584EE4}" type="slidenum">
              <a:rPr lang="en-US" smtClean="0"/>
              <a:t>10</a:t>
            </a:fld>
            <a:endParaRPr lang="en-US"/>
          </a:p>
        </p:txBody>
      </p:sp>
    </p:spTree>
    <p:extLst>
      <p:ext uri="{BB962C8B-B14F-4D97-AF65-F5344CB8AC3E}">
        <p14:creationId xmlns:p14="http://schemas.microsoft.com/office/powerpoint/2010/main" val="37323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that each of the mechanisms is expected to lie in a different general region of this parameter space. So you can start to see why being able to reconstruct the mass function of FFPs would provide immediate insight into the relative contributions of their proposed origin scenarios.</a:t>
            </a:r>
          </a:p>
          <a:p>
            <a:endParaRPr lang="en-US" dirty="0"/>
          </a:p>
          <a:p>
            <a:r>
              <a:rPr lang="en-US" dirty="0"/>
              <a:t>Now, this is just a cartoon, so if we really want to make predictions for what the population of FFPs might look like in this parameter space, we have to rely on simulations.</a:t>
            </a:r>
          </a:p>
        </p:txBody>
      </p:sp>
      <p:sp>
        <p:nvSpPr>
          <p:cNvPr id="4" name="Slide Number Placeholder 3"/>
          <p:cNvSpPr>
            <a:spLocks noGrp="1"/>
          </p:cNvSpPr>
          <p:nvPr>
            <p:ph type="sldNum" sz="quarter" idx="5"/>
          </p:nvPr>
        </p:nvSpPr>
        <p:spPr/>
        <p:txBody>
          <a:bodyPr/>
          <a:lstStyle/>
          <a:p>
            <a:fld id="{41B81837-77D8-7041-AE44-C9FB03584EE4}" type="slidenum">
              <a:rPr lang="en-US" smtClean="0"/>
              <a:t>11</a:t>
            </a:fld>
            <a:endParaRPr lang="en-US"/>
          </a:p>
        </p:txBody>
      </p:sp>
    </p:spTree>
    <p:extLst>
      <p:ext uri="{BB962C8B-B14F-4D97-AF65-F5344CB8AC3E}">
        <p14:creationId xmlns:p14="http://schemas.microsoft.com/office/powerpoint/2010/main" val="3473665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large body of existing literature on planetary ejection from which to draw (and in fact, we just heard a great talk from Sam about one such result), however the majority of these studies begin with fully-formed planets on fixed, possibly unphysical orbits. These fairly arbitrary initial conditions make it a significant challenge to connect the results of these simulations to predictions for the Galactic population.</a:t>
            </a:r>
          </a:p>
        </p:txBody>
      </p:sp>
      <p:sp>
        <p:nvSpPr>
          <p:cNvPr id="4" name="Slide Number Placeholder 3"/>
          <p:cNvSpPr>
            <a:spLocks noGrp="1"/>
          </p:cNvSpPr>
          <p:nvPr>
            <p:ph type="sldNum" sz="quarter" idx="5"/>
          </p:nvPr>
        </p:nvSpPr>
        <p:spPr/>
        <p:txBody>
          <a:bodyPr/>
          <a:lstStyle/>
          <a:p>
            <a:fld id="{41B81837-77D8-7041-AE44-C9FB03584EE4}" type="slidenum">
              <a:rPr lang="en-US" smtClean="0"/>
              <a:t>12</a:t>
            </a:fld>
            <a:endParaRPr lang="en-US"/>
          </a:p>
        </p:txBody>
      </p:sp>
    </p:spTree>
    <p:extLst>
      <p:ext uri="{BB962C8B-B14F-4D97-AF65-F5344CB8AC3E}">
        <p14:creationId xmlns:p14="http://schemas.microsoft.com/office/powerpoint/2010/main" val="1250064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the work of me and my collaborator comes in, our first results of which appeared on the </a:t>
            </a:r>
            <a:r>
              <a:rPr lang="en-US" dirty="0" err="1"/>
              <a:t>arXiv</a:t>
            </a:r>
            <a:r>
              <a:rPr lang="en-US" dirty="0"/>
              <a:t> a few days ago. Rather than begin from fully-formed planets, we have run 2000 dedicated simulations that track the formation, evolution, migration, and ejection of growing planetesimals and planets in protoplanetary discs.</a:t>
            </a:r>
          </a:p>
          <a:p>
            <a:endParaRPr lang="en-US" dirty="0"/>
          </a:p>
          <a:p>
            <a:r>
              <a:rPr lang="en-US" dirty="0"/>
              <a:t>Furthermore, we included a realistic distribution of different stellar system architectures in the Galaxy, including single star systems, close binaries, and wide binaries. By convolving all these results, we were able to make predictions for the mass function of FFPs. And the really exciting thing about this work is that because we’ve run these simulations from the ground up, we can make a *direct connection* between planet formation theory and observable features in the mass function.</a:t>
            </a:r>
          </a:p>
        </p:txBody>
      </p:sp>
      <p:sp>
        <p:nvSpPr>
          <p:cNvPr id="4" name="Slide Number Placeholder 3"/>
          <p:cNvSpPr>
            <a:spLocks noGrp="1"/>
          </p:cNvSpPr>
          <p:nvPr>
            <p:ph type="sldNum" sz="quarter" idx="5"/>
          </p:nvPr>
        </p:nvSpPr>
        <p:spPr/>
        <p:txBody>
          <a:bodyPr/>
          <a:lstStyle/>
          <a:p>
            <a:fld id="{41B81837-77D8-7041-AE44-C9FB03584EE4}" type="slidenum">
              <a:rPr lang="en-US" smtClean="0"/>
              <a:t>13</a:t>
            </a:fld>
            <a:endParaRPr lang="en-US"/>
          </a:p>
        </p:txBody>
      </p:sp>
    </p:spTree>
    <p:extLst>
      <p:ext uri="{BB962C8B-B14F-4D97-AF65-F5344CB8AC3E}">
        <p14:creationId xmlns:p14="http://schemas.microsoft.com/office/powerpoint/2010/main" val="3457500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so, your first question might be “how well does all this line up with the existing detections we have of FFPs from ground-based observatories?” And the answer is shown over on the right here, where our simulation results are shown in blue while the green and red band correspond to one sigma uncertainties from the most up-to-date study of FFP detections, led by Takahiro Sumi, who is somewhere around here.</a:t>
            </a:r>
          </a:p>
          <a:p>
            <a:endParaRPr lang="en-US" dirty="0"/>
          </a:p>
          <a:p>
            <a:r>
              <a:rPr lang="en-US" dirty="0"/>
              <a:t>You’ll see that our results agree to a surprising degree, predicting a similar power-law to what’s already been detected. I wish to stress that our results were in NO WAY tuned to existing data, so we were pretty surprised to find that they aligned so well.</a:t>
            </a:r>
          </a:p>
          <a:p>
            <a:endParaRPr lang="en-US" dirty="0"/>
          </a:p>
          <a:p>
            <a:r>
              <a:rPr lang="en-US" dirty="0"/>
              <a:t>However, this is just at the high masses. Below about an Earth mass is where we really enter terra incognita because at present, we lack sufficient observations to probe this mass range. And this is where things get interesting.</a:t>
            </a:r>
          </a:p>
        </p:txBody>
      </p:sp>
      <p:sp>
        <p:nvSpPr>
          <p:cNvPr id="4" name="Slide Number Placeholder 3"/>
          <p:cNvSpPr>
            <a:spLocks noGrp="1"/>
          </p:cNvSpPr>
          <p:nvPr>
            <p:ph type="sldNum" sz="quarter" idx="5"/>
          </p:nvPr>
        </p:nvSpPr>
        <p:spPr/>
        <p:txBody>
          <a:bodyPr/>
          <a:lstStyle/>
          <a:p>
            <a:fld id="{41B81837-77D8-7041-AE44-C9FB03584EE4}" type="slidenum">
              <a:rPr lang="en-US" smtClean="0"/>
              <a:t>14</a:t>
            </a:fld>
            <a:endParaRPr lang="en-US"/>
          </a:p>
        </p:txBody>
      </p:sp>
    </p:spTree>
    <p:extLst>
      <p:ext uri="{BB962C8B-B14F-4D97-AF65-F5344CB8AC3E}">
        <p14:creationId xmlns:p14="http://schemas.microsoft.com/office/powerpoint/2010/main" val="1803558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because we make a prediction for the mass function that significantly differs from a power-law extrapolation to existing data. We predict a dramatic decline in FFP abundance below an Earth mass, and a shallower power-law in the subterrestrial range.</a:t>
            </a:r>
          </a:p>
          <a:p>
            <a:endParaRPr lang="en-US" dirty="0"/>
          </a:p>
          <a:p>
            <a:r>
              <a:rPr lang="en-US" dirty="0"/>
              <a:t>So this is already exciting in its own right, because it provides a clear target for Roman to go after.</a:t>
            </a:r>
          </a:p>
        </p:txBody>
      </p:sp>
      <p:sp>
        <p:nvSpPr>
          <p:cNvPr id="4" name="Slide Number Placeholder 3"/>
          <p:cNvSpPr>
            <a:spLocks noGrp="1"/>
          </p:cNvSpPr>
          <p:nvPr>
            <p:ph type="sldNum" sz="quarter" idx="5"/>
          </p:nvPr>
        </p:nvSpPr>
        <p:spPr/>
        <p:txBody>
          <a:bodyPr/>
          <a:lstStyle/>
          <a:p>
            <a:fld id="{41B81837-77D8-7041-AE44-C9FB03584EE4}" type="slidenum">
              <a:rPr lang="en-US" smtClean="0"/>
              <a:t>15</a:t>
            </a:fld>
            <a:endParaRPr lang="en-US"/>
          </a:p>
        </p:txBody>
      </p:sp>
    </p:spTree>
    <p:extLst>
      <p:ext uri="{BB962C8B-B14F-4D97-AF65-F5344CB8AC3E}">
        <p14:creationId xmlns:p14="http://schemas.microsoft.com/office/powerpoint/2010/main" val="2377121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even more excitingly, since we’re able to connect each of these predicted features to underlying physical parameters in models of planetary formation, if Roman CAN measure, for example, the location of this peak, it would provide immediate insight into the origins of FFPs and the underlying environment in which they form.</a:t>
            </a:r>
          </a:p>
        </p:txBody>
      </p:sp>
      <p:sp>
        <p:nvSpPr>
          <p:cNvPr id="4" name="Slide Number Placeholder 3"/>
          <p:cNvSpPr>
            <a:spLocks noGrp="1"/>
          </p:cNvSpPr>
          <p:nvPr>
            <p:ph type="sldNum" sz="quarter" idx="5"/>
          </p:nvPr>
        </p:nvSpPr>
        <p:spPr/>
        <p:txBody>
          <a:bodyPr/>
          <a:lstStyle/>
          <a:p>
            <a:fld id="{41B81837-77D8-7041-AE44-C9FB03584EE4}" type="slidenum">
              <a:rPr lang="en-US" smtClean="0"/>
              <a:t>16</a:t>
            </a:fld>
            <a:endParaRPr lang="en-US"/>
          </a:p>
        </p:txBody>
      </p:sp>
    </p:spTree>
    <p:extLst>
      <p:ext uri="{BB962C8B-B14F-4D97-AF65-F5344CB8AC3E}">
        <p14:creationId xmlns:p14="http://schemas.microsoft.com/office/powerpoint/2010/main" val="2310599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takeaway of the first part of the talk here is just that free-floating planets provide a unique window into planetary formation and system evolution.</a:t>
            </a:r>
          </a:p>
        </p:txBody>
      </p:sp>
      <p:sp>
        <p:nvSpPr>
          <p:cNvPr id="4" name="Slide Number Placeholder 3"/>
          <p:cNvSpPr>
            <a:spLocks noGrp="1"/>
          </p:cNvSpPr>
          <p:nvPr>
            <p:ph type="sldNum" sz="quarter" idx="5"/>
          </p:nvPr>
        </p:nvSpPr>
        <p:spPr/>
        <p:txBody>
          <a:bodyPr/>
          <a:lstStyle/>
          <a:p>
            <a:fld id="{41B81837-77D8-7041-AE44-C9FB03584EE4}" type="slidenum">
              <a:rPr lang="en-US" smtClean="0"/>
              <a:t>17</a:t>
            </a:fld>
            <a:endParaRPr lang="en-US"/>
          </a:p>
        </p:txBody>
      </p:sp>
    </p:spTree>
    <p:extLst>
      <p:ext uri="{BB962C8B-B14F-4D97-AF65-F5344CB8AC3E}">
        <p14:creationId xmlns:p14="http://schemas.microsoft.com/office/powerpoint/2010/main" val="2166636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Which brings us to the big question, and the focus of the second part of this talk: what can we actually *see* with Roman?</a:t>
            </a:r>
          </a:p>
        </p:txBody>
      </p:sp>
      <p:sp>
        <p:nvSpPr>
          <p:cNvPr id="4" name="Slide Number Placeholder 3"/>
          <p:cNvSpPr>
            <a:spLocks noGrp="1"/>
          </p:cNvSpPr>
          <p:nvPr>
            <p:ph type="sldNum" sz="quarter" idx="5"/>
          </p:nvPr>
        </p:nvSpPr>
        <p:spPr/>
        <p:txBody>
          <a:bodyPr/>
          <a:lstStyle/>
          <a:p>
            <a:fld id="{41B81837-77D8-7041-AE44-C9FB03584EE4}" type="slidenum">
              <a:rPr lang="en-US" smtClean="0"/>
              <a:t>18</a:t>
            </a:fld>
            <a:endParaRPr lang="en-US"/>
          </a:p>
        </p:txBody>
      </p:sp>
    </p:spTree>
    <p:extLst>
      <p:ext uri="{BB962C8B-B14F-4D97-AF65-F5344CB8AC3E}">
        <p14:creationId xmlns:p14="http://schemas.microsoft.com/office/powerpoint/2010/main" val="3672130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here’s the catch. It turns out microlensing detections don’t actually give you a direct measurement of the mass.</a:t>
            </a:r>
          </a:p>
        </p:txBody>
      </p:sp>
      <p:sp>
        <p:nvSpPr>
          <p:cNvPr id="4" name="Slide Number Placeholder 3"/>
          <p:cNvSpPr>
            <a:spLocks noGrp="1"/>
          </p:cNvSpPr>
          <p:nvPr>
            <p:ph type="sldNum" sz="quarter" idx="5"/>
          </p:nvPr>
        </p:nvSpPr>
        <p:spPr/>
        <p:txBody>
          <a:bodyPr/>
          <a:lstStyle/>
          <a:p>
            <a:fld id="{41B81837-77D8-7041-AE44-C9FB03584EE4}" type="slidenum">
              <a:rPr lang="en-US" smtClean="0"/>
              <a:t>19</a:t>
            </a:fld>
            <a:endParaRPr lang="en-US"/>
          </a:p>
        </p:txBody>
      </p:sp>
    </p:spTree>
    <p:extLst>
      <p:ext uri="{BB962C8B-B14F-4D97-AF65-F5344CB8AC3E}">
        <p14:creationId xmlns:p14="http://schemas.microsoft.com/office/powerpoint/2010/main" val="2183962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before I dive into the meat of the talk, I just want to provide a bit of motivation. I think a lot of you have probably seen some version of this plot before, and I know it’s been shown a few times at this workshop. It shows the discovery space for Roman’s microlensing survey on a plot of planet semimajor axis versus mass. </a:t>
            </a:r>
          </a:p>
          <a:p>
            <a:endParaRPr lang="en-US" dirty="0"/>
          </a:p>
          <a:p>
            <a:r>
              <a:rPr lang="en-US" dirty="0"/>
              <a:t>However, something that I think is often overlooked when this plot is shown is that this parameter space does not truly cut off at 100 AU. Rather, it extends further, all the way to infinity, which is the domain of fully unbound objects.</a:t>
            </a:r>
          </a:p>
        </p:txBody>
      </p:sp>
      <p:sp>
        <p:nvSpPr>
          <p:cNvPr id="4" name="Slide Number Placeholder 3"/>
          <p:cNvSpPr>
            <a:spLocks noGrp="1"/>
          </p:cNvSpPr>
          <p:nvPr>
            <p:ph type="sldNum" sz="quarter" idx="5"/>
          </p:nvPr>
        </p:nvSpPr>
        <p:spPr/>
        <p:txBody>
          <a:bodyPr/>
          <a:lstStyle/>
          <a:p>
            <a:fld id="{41B81837-77D8-7041-AE44-C9FB03584EE4}" type="slidenum">
              <a:rPr lang="en-US" smtClean="0"/>
              <a:t>2</a:t>
            </a:fld>
            <a:endParaRPr lang="en-US"/>
          </a:p>
        </p:txBody>
      </p:sp>
    </p:spTree>
    <p:extLst>
      <p:ext uri="{BB962C8B-B14F-4D97-AF65-F5344CB8AC3E}">
        <p14:creationId xmlns:p14="http://schemas.microsoft.com/office/powerpoint/2010/main" val="2100411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what they give you is effectively an event duration, which is a degenerate combination of the lens mass, distance, and velocity.</a:t>
            </a:r>
          </a:p>
        </p:txBody>
      </p:sp>
      <p:sp>
        <p:nvSpPr>
          <p:cNvPr id="4" name="Slide Number Placeholder 3"/>
          <p:cNvSpPr>
            <a:spLocks noGrp="1"/>
          </p:cNvSpPr>
          <p:nvPr>
            <p:ph type="sldNum" sz="quarter" idx="5"/>
          </p:nvPr>
        </p:nvSpPr>
        <p:spPr/>
        <p:txBody>
          <a:bodyPr/>
          <a:lstStyle/>
          <a:p>
            <a:fld id="{41B81837-77D8-7041-AE44-C9FB03584EE4}" type="slidenum">
              <a:rPr lang="en-US" smtClean="0"/>
              <a:t>20</a:t>
            </a:fld>
            <a:endParaRPr lang="en-US"/>
          </a:p>
        </p:txBody>
      </p:sp>
    </p:spTree>
    <p:extLst>
      <p:ext uri="{BB962C8B-B14F-4D97-AF65-F5344CB8AC3E}">
        <p14:creationId xmlns:p14="http://schemas.microsoft.com/office/powerpoint/2010/main" val="459982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means that on an event by event level, trying to estimate the mass of an FFP is extremely difficult. Now, historically, since we’ve only had a handful of FFP events to work with, this was as good as we can do.</a:t>
            </a:r>
          </a:p>
        </p:txBody>
      </p:sp>
      <p:sp>
        <p:nvSpPr>
          <p:cNvPr id="4" name="Slide Number Placeholder 3"/>
          <p:cNvSpPr>
            <a:spLocks noGrp="1"/>
          </p:cNvSpPr>
          <p:nvPr>
            <p:ph type="sldNum" sz="quarter" idx="5"/>
          </p:nvPr>
        </p:nvSpPr>
        <p:spPr/>
        <p:txBody>
          <a:bodyPr/>
          <a:lstStyle/>
          <a:p>
            <a:fld id="{41B81837-77D8-7041-AE44-C9FB03584EE4}" type="slidenum">
              <a:rPr lang="en-US" smtClean="0"/>
              <a:t>21</a:t>
            </a:fld>
            <a:endParaRPr lang="en-US"/>
          </a:p>
        </p:txBody>
      </p:sp>
    </p:spTree>
    <p:extLst>
      <p:ext uri="{BB962C8B-B14F-4D97-AF65-F5344CB8AC3E}">
        <p14:creationId xmlns:p14="http://schemas.microsoft.com/office/powerpoint/2010/main" val="2538378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Roman provides a solution. Its large number of detections will allow us, for the first time, to be able to to leverage population-level statistics rather than simply rely on event by event modeling.</a:t>
            </a:r>
          </a:p>
        </p:txBody>
      </p:sp>
      <p:sp>
        <p:nvSpPr>
          <p:cNvPr id="4" name="Slide Number Placeholder 3"/>
          <p:cNvSpPr>
            <a:spLocks noGrp="1"/>
          </p:cNvSpPr>
          <p:nvPr>
            <p:ph type="sldNum" sz="quarter" idx="5"/>
          </p:nvPr>
        </p:nvSpPr>
        <p:spPr/>
        <p:txBody>
          <a:bodyPr/>
          <a:lstStyle/>
          <a:p>
            <a:fld id="{41B81837-77D8-7041-AE44-C9FB03584EE4}" type="slidenum">
              <a:rPr lang="en-US" smtClean="0"/>
              <a:t>22</a:t>
            </a:fld>
            <a:endParaRPr lang="en-US"/>
          </a:p>
        </p:txBody>
      </p:sp>
    </p:spTree>
    <p:extLst>
      <p:ext uri="{BB962C8B-B14F-4D97-AF65-F5344CB8AC3E}">
        <p14:creationId xmlns:p14="http://schemas.microsoft.com/office/powerpoint/2010/main" val="2246828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that’s the premise of the work I’ve been leading with collaborators at Lawrence Livermore and elsewhere. We are building a hierarchical Bayesian inference framework to reconstruct the FFP mass function at the population level. And you can see that our preliminary results are extremely promising. The black lines in these plots correspond to the true injected mass function while the blue bands constitute the 90% confidence interval that we reconstruct. On the left, we’ve injected Sumi et </a:t>
            </a:r>
            <a:r>
              <a:rPr lang="en-US" dirty="0" err="1"/>
              <a:t>al’s</a:t>
            </a:r>
            <a:r>
              <a:rPr lang="en-US" dirty="0"/>
              <a:t> power law extrapolation, while on the right, we’ve injected the predicted mass function I discussed in the previous section. And you can see that Roman will (hopefully) be able to reconstruct the general features of this distribution, and would certainly be able to discriminate it from a power-law.</a:t>
            </a:r>
          </a:p>
        </p:txBody>
      </p:sp>
      <p:sp>
        <p:nvSpPr>
          <p:cNvPr id="4" name="Slide Number Placeholder 3"/>
          <p:cNvSpPr>
            <a:spLocks noGrp="1"/>
          </p:cNvSpPr>
          <p:nvPr>
            <p:ph type="sldNum" sz="quarter" idx="5"/>
          </p:nvPr>
        </p:nvSpPr>
        <p:spPr/>
        <p:txBody>
          <a:bodyPr/>
          <a:lstStyle/>
          <a:p>
            <a:fld id="{41B81837-77D8-7041-AE44-C9FB03584EE4}" type="slidenum">
              <a:rPr lang="en-US" smtClean="0"/>
              <a:t>23</a:t>
            </a:fld>
            <a:endParaRPr lang="en-US"/>
          </a:p>
        </p:txBody>
      </p:sp>
    </p:spTree>
    <p:extLst>
      <p:ext uri="{BB962C8B-B14F-4D97-AF65-F5344CB8AC3E}">
        <p14:creationId xmlns:p14="http://schemas.microsoft.com/office/powerpoint/2010/main" val="4041511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the main takeaway here is that by leveraging population level statistics, Roman will be able to start answering fundamental questions about the demographics of free-floating worlds. </a:t>
            </a:r>
          </a:p>
        </p:txBody>
      </p:sp>
      <p:sp>
        <p:nvSpPr>
          <p:cNvPr id="4" name="Slide Number Placeholder 3"/>
          <p:cNvSpPr>
            <a:spLocks noGrp="1"/>
          </p:cNvSpPr>
          <p:nvPr>
            <p:ph type="sldNum" sz="quarter" idx="5"/>
          </p:nvPr>
        </p:nvSpPr>
        <p:spPr/>
        <p:txBody>
          <a:bodyPr/>
          <a:lstStyle/>
          <a:p>
            <a:fld id="{41B81837-77D8-7041-AE44-C9FB03584EE4}" type="slidenum">
              <a:rPr lang="en-US" smtClean="0"/>
              <a:t>24</a:t>
            </a:fld>
            <a:endParaRPr lang="en-US"/>
          </a:p>
        </p:txBody>
      </p:sp>
    </p:spTree>
    <p:extLst>
      <p:ext uri="{BB962C8B-B14F-4D97-AF65-F5344CB8AC3E}">
        <p14:creationId xmlns:p14="http://schemas.microsoft.com/office/powerpoint/2010/main" val="830047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with that, I want to summarize what we talked about. Currently, low-mass FFP constitute a kind of terra incognita for planetary demographics despite potentially being the largest demographic of planet in that mass range. </a:t>
            </a:r>
          </a:p>
          <a:p>
            <a:endParaRPr lang="en-US" dirty="0"/>
          </a:p>
          <a:p>
            <a:r>
              <a:rPr lang="en-US" dirty="0"/>
              <a:t>Via dedicated ab initio simulations, we are able to make concrete predictions for this population, and connect features in its distribution to underlying planet formation models.</a:t>
            </a:r>
          </a:p>
          <a:p>
            <a:endParaRPr lang="en-US" dirty="0"/>
          </a:p>
          <a:p>
            <a:r>
              <a:rPr lang="en-US" dirty="0"/>
              <a:t>Furthermore, Roman will be able to leverage its large number of FFP detections to begin doing population-level inference of the FFP mass function, revealing key features that probe the origins of these enigmatic worlds.</a:t>
            </a:r>
          </a:p>
          <a:p>
            <a:endParaRPr lang="en-US" dirty="0"/>
          </a:p>
        </p:txBody>
      </p:sp>
      <p:sp>
        <p:nvSpPr>
          <p:cNvPr id="4" name="Slide Number Placeholder 3"/>
          <p:cNvSpPr>
            <a:spLocks noGrp="1"/>
          </p:cNvSpPr>
          <p:nvPr>
            <p:ph type="sldNum" sz="quarter" idx="5"/>
          </p:nvPr>
        </p:nvSpPr>
        <p:spPr/>
        <p:txBody>
          <a:bodyPr/>
          <a:lstStyle/>
          <a:p>
            <a:fld id="{41B81837-77D8-7041-AE44-C9FB03584EE4}" type="slidenum">
              <a:rPr lang="en-US" smtClean="0"/>
              <a:t>25</a:t>
            </a:fld>
            <a:endParaRPr lang="en-US"/>
          </a:p>
        </p:txBody>
      </p:sp>
    </p:spTree>
    <p:extLst>
      <p:ext uri="{BB962C8B-B14F-4D97-AF65-F5344CB8AC3E}">
        <p14:creationId xmlns:p14="http://schemas.microsoft.com/office/powerpoint/2010/main" val="3243309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as exciting as all this is, there is still much more to do. On the theory side, we’re working on extending our simulations to an even larger range of stellar systems and formation processes so we can provide better predictions for this population.</a:t>
            </a:r>
          </a:p>
          <a:p>
            <a:endParaRPr lang="en-US" dirty="0"/>
          </a:p>
          <a:p>
            <a:r>
              <a:rPr lang="en-US" dirty="0"/>
              <a:t>Meanwhile, on the observation side, I’m continuing the push to build this framework for Bayesian inference of the underlying FFP mass function and hopefully extending to velocity space as well. And then there’s also the problem of false positives, which is an Elephant in the Room that we need dedicated work to understand if we want to be able to do any of this.</a:t>
            </a:r>
          </a:p>
          <a:p>
            <a:endParaRPr lang="en-US" dirty="0"/>
          </a:p>
          <a:p>
            <a:r>
              <a:rPr lang="en-US" dirty="0"/>
              <a:t>And I just want to end by saying that I’m serving as the co-chair of free-floating planet working group for Roman, and so I am actively recruiting anyone from the theory or observation side who wants to get involved in these efforts. FFPs present an immense opportunity, but also an immense challenge, so if you’re willing to strap on your boots and venture forth into this vast unexplored domain with us, let me know, we’d be happy to have you.</a:t>
            </a:r>
          </a:p>
        </p:txBody>
      </p:sp>
      <p:sp>
        <p:nvSpPr>
          <p:cNvPr id="4" name="Slide Number Placeholder 3"/>
          <p:cNvSpPr>
            <a:spLocks noGrp="1"/>
          </p:cNvSpPr>
          <p:nvPr>
            <p:ph type="sldNum" sz="quarter" idx="5"/>
          </p:nvPr>
        </p:nvSpPr>
        <p:spPr/>
        <p:txBody>
          <a:bodyPr/>
          <a:lstStyle/>
          <a:p>
            <a:fld id="{41B81837-77D8-7041-AE44-C9FB03584EE4}" type="slidenum">
              <a:rPr lang="en-US" smtClean="0"/>
              <a:t>26</a:t>
            </a:fld>
            <a:endParaRPr lang="en-US"/>
          </a:p>
        </p:txBody>
      </p:sp>
    </p:spTree>
    <p:extLst>
      <p:ext uri="{BB962C8B-B14F-4D97-AF65-F5344CB8AC3E}">
        <p14:creationId xmlns:p14="http://schemas.microsoft.com/office/powerpoint/2010/main" val="3447835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81837-77D8-7041-AE44-C9FB03584EE4}" type="slidenum">
              <a:rPr lang="en-US" smtClean="0"/>
              <a:t>27</a:t>
            </a:fld>
            <a:endParaRPr lang="en-US"/>
          </a:p>
        </p:txBody>
      </p:sp>
    </p:spTree>
    <p:extLst>
      <p:ext uri="{BB962C8B-B14F-4D97-AF65-F5344CB8AC3E}">
        <p14:creationId xmlns:p14="http://schemas.microsoft.com/office/powerpoint/2010/main" val="3215736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did we find? Well... it certainly isn’t a simple power-law, as many existing models have attempted to fit. Rather, it exhibits several interesting non-monotonic features that are directly attributable to different formation processes and physical processes occurring during system evolution. </a:t>
            </a:r>
          </a:p>
          <a:p>
            <a:endParaRPr lang="en-US" dirty="0"/>
          </a:p>
          <a:p>
            <a:r>
              <a:rPr lang="en-US" dirty="0"/>
              <a:t>I’m going to try to take you through a few of them, which will hopefully provide a bit of illumination on where our predicted features come from.</a:t>
            </a:r>
          </a:p>
        </p:txBody>
      </p:sp>
      <p:sp>
        <p:nvSpPr>
          <p:cNvPr id="4" name="Slide Number Placeholder 3"/>
          <p:cNvSpPr>
            <a:spLocks noGrp="1"/>
          </p:cNvSpPr>
          <p:nvPr>
            <p:ph type="sldNum" sz="quarter" idx="5"/>
          </p:nvPr>
        </p:nvSpPr>
        <p:spPr/>
        <p:txBody>
          <a:bodyPr/>
          <a:lstStyle/>
          <a:p>
            <a:fld id="{41B81837-77D8-7041-AE44-C9FB03584EE4}" type="slidenum">
              <a:rPr lang="en-US" smtClean="0"/>
              <a:t>28</a:t>
            </a:fld>
            <a:endParaRPr lang="en-US"/>
          </a:p>
        </p:txBody>
      </p:sp>
    </p:spTree>
    <p:extLst>
      <p:ext uri="{BB962C8B-B14F-4D97-AF65-F5344CB8AC3E}">
        <p14:creationId xmlns:p14="http://schemas.microsoft.com/office/powerpoint/2010/main" val="4011549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this, we need to talk about planet formation. On the right here, I’m showing one representative </a:t>
            </a:r>
            <a:r>
              <a:rPr lang="en-US" dirty="0" err="1"/>
              <a:t>circumbinary</a:t>
            </a:r>
            <a:r>
              <a:rPr lang="en-US" dirty="0"/>
              <a:t> simulation from our suite. It shows the evolution of planets in terms of semimajor axis versus mass. Watch for the appearance of black and red x marks, as these indicate ejections, either by planet-planet scattering or planet-binary scattering.</a:t>
            </a:r>
          </a:p>
          <a:p>
            <a:endParaRPr lang="en-US" dirty="0"/>
          </a:p>
          <a:p>
            <a:r>
              <a:rPr lang="en-US" dirty="0"/>
              <a:t>So let’s break this simulation into chunks and look at them one by one.</a:t>
            </a:r>
          </a:p>
        </p:txBody>
      </p:sp>
      <p:sp>
        <p:nvSpPr>
          <p:cNvPr id="4" name="Slide Number Placeholder 3"/>
          <p:cNvSpPr>
            <a:spLocks noGrp="1"/>
          </p:cNvSpPr>
          <p:nvPr>
            <p:ph type="sldNum" sz="quarter" idx="5"/>
          </p:nvPr>
        </p:nvSpPr>
        <p:spPr/>
        <p:txBody>
          <a:bodyPr/>
          <a:lstStyle/>
          <a:p>
            <a:fld id="{41B81837-77D8-7041-AE44-C9FB03584EE4}" type="slidenum">
              <a:rPr lang="en-US" smtClean="0"/>
              <a:t>29</a:t>
            </a:fld>
            <a:endParaRPr lang="en-US"/>
          </a:p>
        </p:txBody>
      </p:sp>
    </p:spTree>
    <p:extLst>
      <p:ext uri="{BB962C8B-B14F-4D97-AF65-F5344CB8AC3E}">
        <p14:creationId xmlns:p14="http://schemas.microsoft.com/office/powerpoint/2010/main" val="258374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there’s a reason a reason this is often not shown– we don’t really know what’s out there. So, in keeping with the label that old cartographers used to use for the regions off the edge of their map, this parameter space constitutes a kind of “terra incognita.”</a:t>
            </a:r>
          </a:p>
        </p:txBody>
      </p:sp>
      <p:sp>
        <p:nvSpPr>
          <p:cNvPr id="4" name="Slide Number Placeholder 3"/>
          <p:cNvSpPr>
            <a:spLocks noGrp="1"/>
          </p:cNvSpPr>
          <p:nvPr>
            <p:ph type="sldNum" sz="quarter" idx="5"/>
          </p:nvPr>
        </p:nvSpPr>
        <p:spPr/>
        <p:txBody>
          <a:bodyPr/>
          <a:lstStyle/>
          <a:p>
            <a:fld id="{41B81837-77D8-7041-AE44-C9FB03584EE4}" type="slidenum">
              <a:rPr lang="en-US" smtClean="0"/>
              <a:t>3</a:t>
            </a:fld>
            <a:endParaRPr lang="en-US"/>
          </a:p>
        </p:txBody>
      </p:sp>
    </p:spTree>
    <p:extLst>
      <p:ext uri="{BB962C8B-B14F-4D97-AF65-F5344CB8AC3E}">
        <p14:creationId xmlns:p14="http://schemas.microsoft.com/office/powerpoint/2010/main" val="397457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stage, rapid pebble accretion onto planetesimals forms a large swath of planets spanning masses up to that of Earth. These planets form primarily out past the ice line in regions of low gravitational potential where they can interact with one another and eject via planet-planet scattering. So at these sub-terrestrial masses, planet-planet ejection dominates.</a:t>
            </a:r>
          </a:p>
        </p:txBody>
      </p:sp>
      <p:sp>
        <p:nvSpPr>
          <p:cNvPr id="4" name="Slide Number Placeholder 3"/>
          <p:cNvSpPr>
            <a:spLocks noGrp="1"/>
          </p:cNvSpPr>
          <p:nvPr>
            <p:ph type="sldNum" sz="quarter" idx="5"/>
          </p:nvPr>
        </p:nvSpPr>
        <p:spPr/>
        <p:txBody>
          <a:bodyPr/>
          <a:lstStyle/>
          <a:p>
            <a:fld id="{41B81837-77D8-7041-AE44-C9FB03584EE4}" type="slidenum">
              <a:rPr lang="en-US" smtClean="0"/>
              <a:t>30</a:t>
            </a:fld>
            <a:endParaRPr lang="en-US"/>
          </a:p>
        </p:txBody>
      </p:sp>
    </p:spTree>
    <p:extLst>
      <p:ext uri="{BB962C8B-B14F-4D97-AF65-F5344CB8AC3E}">
        <p14:creationId xmlns:p14="http://schemas.microsoft.com/office/powerpoint/2010/main" val="2710340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next phase, the planets become sufficiently massive that they begin to migrate efficiently inwards. This brings these super-Earth planets towards the inner binary, whereupon they congregate and can be ejected by the binary, leading to a large abundance of FFPs produced in this mass range.</a:t>
            </a:r>
          </a:p>
        </p:txBody>
      </p:sp>
      <p:sp>
        <p:nvSpPr>
          <p:cNvPr id="4" name="Slide Number Placeholder 3"/>
          <p:cNvSpPr>
            <a:spLocks noGrp="1"/>
          </p:cNvSpPr>
          <p:nvPr>
            <p:ph type="sldNum" sz="quarter" idx="5"/>
          </p:nvPr>
        </p:nvSpPr>
        <p:spPr/>
        <p:txBody>
          <a:bodyPr/>
          <a:lstStyle/>
          <a:p>
            <a:fld id="{41B81837-77D8-7041-AE44-C9FB03584EE4}" type="slidenum">
              <a:rPr lang="en-US" smtClean="0"/>
              <a:t>31</a:t>
            </a:fld>
            <a:endParaRPr lang="en-US"/>
          </a:p>
        </p:txBody>
      </p:sp>
    </p:spTree>
    <p:extLst>
      <p:ext uri="{BB962C8B-B14F-4D97-AF65-F5344CB8AC3E}">
        <p14:creationId xmlns:p14="http://schemas.microsoft.com/office/powerpoint/2010/main" val="3349624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Afterwards, the remaining planets undergo slow gas accretion, and interactions with the central binary continue to eject them all the way up to Jupiter masses.</a:t>
            </a:r>
          </a:p>
        </p:txBody>
      </p:sp>
      <p:sp>
        <p:nvSpPr>
          <p:cNvPr id="4" name="Slide Number Placeholder 3"/>
          <p:cNvSpPr>
            <a:spLocks noGrp="1"/>
          </p:cNvSpPr>
          <p:nvPr>
            <p:ph type="sldNum" sz="quarter" idx="5"/>
          </p:nvPr>
        </p:nvSpPr>
        <p:spPr/>
        <p:txBody>
          <a:bodyPr/>
          <a:lstStyle/>
          <a:p>
            <a:fld id="{41B81837-77D8-7041-AE44-C9FB03584EE4}" type="slidenum">
              <a:rPr lang="en-US" smtClean="0"/>
              <a:t>32</a:t>
            </a:fld>
            <a:endParaRPr lang="en-US"/>
          </a:p>
        </p:txBody>
      </p:sp>
    </p:spTree>
    <p:extLst>
      <p:ext uri="{BB962C8B-B14F-4D97-AF65-F5344CB8AC3E}">
        <p14:creationId xmlns:p14="http://schemas.microsoft.com/office/powerpoint/2010/main" val="3612055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on long timescales, the surviving gas giants undergo slow drift, kicking out lower-mass planets as they go, hence planet-planet scattering becomes efficient again.</a:t>
            </a:r>
          </a:p>
        </p:txBody>
      </p:sp>
      <p:sp>
        <p:nvSpPr>
          <p:cNvPr id="4" name="Slide Number Placeholder 3"/>
          <p:cNvSpPr>
            <a:spLocks noGrp="1"/>
          </p:cNvSpPr>
          <p:nvPr>
            <p:ph type="sldNum" sz="quarter" idx="5"/>
          </p:nvPr>
        </p:nvSpPr>
        <p:spPr/>
        <p:txBody>
          <a:bodyPr/>
          <a:lstStyle/>
          <a:p>
            <a:fld id="{41B81837-77D8-7041-AE44-C9FB03584EE4}" type="slidenum">
              <a:rPr lang="en-US" smtClean="0"/>
              <a:t>33</a:t>
            </a:fld>
            <a:endParaRPr lang="en-US"/>
          </a:p>
        </p:txBody>
      </p:sp>
    </p:spTree>
    <p:extLst>
      <p:ext uri="{BB962C8B-B14F-4D97-AF65-F5344CB8AC3E}">
        <p14:creationId xmlns:p14="http://schemas.microsoft.com/office/powerpoint/2010/main" val="410803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taking all these effects into consideration, one ends up with a predicted distribution that looks something like this.</a:t>
            </a:r>
          </a:p>
          <a:p>
            <a:endParaRPr lang="en-US" dirty="0"/>
          </a:p>
          <a:p>
            <a:r>
              <a:rPr lang="en-US" dirty="0"/>
              <a:t>At the lowest masses, planet-planet scattering at large semimajor axis early in system evolution dominates the FFP contribution. At around an Earth-mass, the dominant mechanism transitions to binary ejections of rapidly migrating super-Earths, leading to a peak around the pebble isolation mass, then at higher masses, gas giants continue to be ejected, but at ever decreasing rates.</a:t>
            </a:r>
          </a:p>
          <a:p>
            <a:endParaRPr lang="en-US" dirty="0"/>
          </a:p>
          <a:p>
            <a:r>
              <a:rPr lang="en-US" dirty="0"/>
              <a:t>So you might ask, well, this all looks interesting, but how well does it agree with our existing ground-based observations?</a:t>
            </a:r>
          </a:p>
        </p:txBody>
      </p:sp>
      <p:sp>
        <p:nvSpPr>
          <p:cNvPr id="4" name="Slide Number Placeholder 3"/>
          <p:cNvSpPr>
            <a:spLocks noGrp="1"/>
          </p:cNvSpPr>
          <p:nvPr>
            <p:ph type="sldNum" sz="quarter" idx="5"/>
          </p:nvPr>
        </p:nvSpPr>
        <p:spPr/>
        <p:txBody>
          <a:bodyPr/>
          <a:lstStyle/>
          <a:p>
            <a:fld id="{41B81837-77D8-7041-AE44-C9FB03584EE4}" type="slidenum">
              <a:rPr lang="en-US" smtClean="0"/>
              <a:t>34</a:t>
            </a:fld>
            <a:endParaRPr lang="en-US"/>
          </a:p>
        </p:txBody>
      </p:sp>
    </p:spTree>
    <p:extLst>
      <p:ext uri="{BB962C8B-B14F-4D97-AF65-F5344CB8AC3E}">
        <p14:creationId xmlns:p14="http://schemas.microsoft.com/office/powerpoint/2010/main" val="3477781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Penney plot</a:t>
            </a:r>
          </a:p>
          <a:p>
            <a:r>
              <a:rPr lang="en-US" dirty="0"/>
              <a:t>Here there be dragons</a:t>
            </a:r>
          </a:p>
          <a:p>
            <a:endParaRPr lang="en-US" dirty="0"/>
          </a:p>
        </p:txBody>
      </p:sp>
      <p:sp>
        <p:nvSpPr>
          <p:cNvPr id="4" name="Slide Number Placeholder 3"/>
          <p:cNvSpPr>
            <a:spLocks noGrp="1"/>
          </p:cNvSpPr>
          <p:nvPr>
            <p:ph type="sldNum" sz="quarter" idx="5"/>
          </p:nvPr>
        </p:nvSpPr>
        <p:spPr/>
        <p:txBody>
          <a:bodyPr/>
          <a:lstStyle/>
          <a:p>
            <a:fld id="{41B81837-77D8-7041-AE44-C9FB03584EE4}" type="slidenum">
              <a:rPr lang="en-US" smtClean="0"/>
              <a:t>35</a:t>
            </a:fld>
            <a:endParaRPr lang="en-US"/>
          </a:p>
        </p:txBody>
      </p:sp>
    </p:spTree>
    <p:extLst>
      <p:ext uri="{BB962C8B-B14F-4D97-AF65-F5344CB8AC3E}">
        <p14:creationId xmlns:p14="http://schemas.microsoft.com/office/powerpoint/2010/main" val="3187691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Penney plot</a:t>
            </a:r>
          </a:p>
          <a:p>
            <a:r>
              <a:rPr lang="en-US" dirty="0"/>
              <a:t>Here there be dragons</a:t>
            </a:r>
          </a:p>
          <a:p>
            <a:endParaRPr lang="en-US" dirty="0"/>
          </a:p>
        </p:txBody>
      </p:sp>
      <p:sp>
        <p:nvSpPr>
          <p:cNvPr id="4" name="Slide Number Placeholder 3"/>
          <p:cNvSpPr>
            <a:spLocks noGrp="1"/>
          </p:cNvSpPr>
          <p:nvPr>
            <p:ph type="sldNum" sz="quarter" idx="5"/>
          </p:nvPr>
        </p:nvSpPr>
        <p:spPr/>
        <p:txBody>
          <a:bodyPr/>
          <a:lstStyle/>
          <a:p>
            <a:fld id="{41B81837-77D8-7041-AE44-C9FB03584EE4}" type="slidenum">
              <a:rPr lang="en-US" smtClean="0"/>
              <a:t>36</a:t>
            </a:fld>
            <a:endParaRPr lang="en-US"/>
          </a:p>
        </p:txBody>
      </p:sp>
    </p:spTree>
    <p:extLst>
      <p:ext uri="{BB962C8B-B14F-4D97-AF65-F5344CB8AC3E}">
        <p14:creationId xmlns:p14="http://schemas.microsoft.com/office/powerpoint/2010/main" val="4096298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Penney plot</a:t>
            </a:r>
          </a:p>
          <a:p>
            <a:r>
              <a:rPr lang="en-US" dirty="0"/>
              <a:t>Here there be dragons</a:t>
            </a:r>
          </a:p>
          <a:p>
            <a:endParaRPr lang="en-US" dirty="0"/>
          </a:p>
        </p:txBody>
      </p:sp>
      <p:sp>
        <p:nvSpPr>
          <p:cNvPr id="4" name="Slide Number Placeholder 3"/>
          <p:cNvSpPr>
            <a:spLocks noGrp="1"/>
          </p:cNvSpPr>
          <p:nvPr>
            <p:ph type="sldNum" sz="quarter" idx="5"/>
          </p:nvPr>
        </p:nvSpPr>
        <p:spPr/>
        <p:txBody>
          <a:bodyPr/>
          <a:lstStyle/>
          <a:p>
            <a:fld id="{41B81837-77D8-7041-AE44-C9FB03584EE4}" type="slidenum">
              <a:rPr lang="en-US" smtClean="0"/>
              <a:t>37</a:t>
            </a:fld>
            <a:endParaRPr lang="en-US"/>
          </a:p>
        </p:txBody>
      </p:sp>
    </p:spTree>
    <p:extLst>
      <p:ext uri="{BB962C8B-B14F-4D97-AF65-F5344CB8AC3E}">
        <p14:creationId xmlns:p14="http://schemas.microsoft.com/office/powerpoint/2010/main" val="2615827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Penney plot</a:t>
            </a:r>
          </a:p>
          <a:p>
            <a:r>
              <a:rPr lang="en-US" dirty="0"/>
              <a:t>Here there be dragons</a:t>
            </a:r>
          </a:p>
          <a:p>
            <a:endParaRPr lang="en-US" dirty="0"/>
          </a:p>
        </p:txBody>
      </p:sp>
      <p:sp>
        <p:nvSpPr>
          <p:cNvPr id="4" name="Slide Number Placeholder 3"/>
          <p:cNvSpPr>
            <a:spLocks noGrp="1"/>
          </p:cNvSpPr>
          <p:nvPr>
            <p:ph type="sldNum" sz="quarter" idx="5"/>
          </p:nvPr>
        </p:nvSpPr>
        <p:spPr/>
        <p:txBody>
          <a:bodyPr/>
          <a:lstStyle/>
          <a:p>
            <a:fld id="{41B81837-77D8-7041-AE44-C9FB03584EE4}" type="slidenum">
              <a:rPr lang="en-US" smtClean="0"/>
              <a:t>38</a:t>
            </a:fld>
            <a:endParaRPr lang="en-US"/>
          </a:p>
        </p:txBody>
      </p:sp>
    </p:spTree>
    <p:extLst>
      <p:ext uri="{BB962C8B-B14F-4D97-AF65-F5344CB8AC3E}">
        <p14:creationId xmlns:p14="http://schemas.microsoft.com/office/powerpoint/2010/main" val="654359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will change with Roman. Rather than tens of events, we may have upward of a *thousand.* This provides the opportunity to start probing the FFP mass function *at a population level* rather than on an event by event basis. </a:t>
            </a:r>
          </a:p>
          <a:p>
            <a:endParaRPr lang="en-US" dirty="0"/>
          </a:p>
          <a:p>
            <a:r>
              <a:rPr lang="en-US" dirty="0"/>
              <a:t>And this is the basis for the work I am currently doing with my collaborators Scott Perkins, Peter McGill (who is in the audience now), and Samson Johnson. The basic idea is show here: the true underlying distribution of FFP masses will, when combined with Roman’s detection capabilities and their associated distances and velocities, give a distribution of these event timescales. However, we wish to run this in reverse.</a:t>
            </a:r>
          </a:p>
        </p:txBody>
      </p:sp>
      <p:sp>
        <p:nvSpPr>
          <p:cNvPr id="4" name="Slide Number Placeholder 3"/>
          <p:cNvSpPr>
            <a:spLocks noGrp="1"/>
          </p:cNvSpPr>
          <p:nvPr>
            <p:ph type="sldNum" sz="quarter" idx="5"/>
          </p:nvPr>
        </p:nvSpPr>
        <p:spPr/>
        <p:txBody>
          <a:bodyPr/>
          <a:lstStyle/>
          <a:p>
            <a:fld id="{41B81837-77D8-7041-AE44-C9FB03584EE4}" type="slidenum">
              <a:rPr lang="en-US" smtClean="0"/>
              <a:t>39</a:t>
            </a:fld>
            <a:endParaRPr lang="en-US"/>
          </a:p>
        </p:txBody>
      </p:sp>
    </p:spTree>
    <p:extLst>
      <p:ext uri="{BB962C8B-B14F-4D97-AF65-F5344CB8AC3E}">
        <p14:creationId xmlns:p14="http://schemas.microsoft.com/office/powerpoint/2010/main" val="2086994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in recent years, we have just begun to explore this uncharted domain. Thanks to the tremendous, decades-long efforts of ground-based microlensing surveys like MOA, </a:t>
            </a:r>
            <a:r>
              <a:rPr lang="en-US" dirty="0" err="1"/>
              <a:t>KMTnet</a:t>
            </a:r>
            <a:r>
              <a:rPr lang="en-US" dirty="0"/>
              <a:t>, and OGLE, we have gotten our first few detections of the worlds that inhabit this parameter space. So what are they?</a:t>
            </a:r>
          </a:p>
          <a:p>
            <a:endParaRPr lang="en-US" dirty="0"/>
          </a:p>
        </p:txBody>
      </p:sp>
      <p:sp>
        <p:nvSpPr>
          <p:cNvPr id="4" name="Slide Number Placeholder 3"/>
          <p:cNvSpPr>
            <a:spLocks noGrp="1"/>
          </p:cNvSpPr>
          <p:nvPr>
            <p:ph type="sldNum" sz="quarter" idx="5"/>
          </p:nvPr>
        </p:nvSpPr>
        <p:spPr/>
        <p:txBody>
          <a:bodyPr/>
          <a:lstStyle/>
          <a:p>
            <a:fld id="{41B81837-77D8-7041-AE44-C9FB03584EE4}" type="slidenum">
              <a:rPr lang="en-US" smtClean="0"/>
              <a:t>4</a:t>
            </a:fld>
            <a:endParaRPr lang="en-US"/>
          </a:p>
        </p:txBody>
      </p:sp>
    </p:spTree>
    <p:extLst>
      <p:ext uri="{BB962C8B-B14F-4D97-AF65-F5344CB8AC3E}">
        <p14:creationId xmlns:p14="http://schemas.microsoft.com/office/powerpoint/2010/main" val="1852531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marginalizing over these parameters, we can take an observed </a:t>
            </a:r>
            <a:r>
              <a:rPr lang="en-US" dirty="0" err="1"/>
              <a:t>tE</a:t>
            </a:r>
            <a:r>
              <a:rPr lang="en-US" dirty="0"/>
              <a:t> distribution and start to make estimates of the underlying mass function of FFPs.</a:t>
            </a:r>
          </a:p>
        </p:txBody>
      </p:sp>
      <p:sp>
        <p:nvSpPr>
          <p:cNvPr id="4" name="Slide Number Placeholder 3"/>
          <p:cNvSpPr>
            <a:spLocks noGrp="1"/>
          </p:cNvSpPr>
          <p:nvPr>
            <p:ph type="sldNum" sz="quarter" idx="5"/>
          </p:nvPr>
        </p:nvSpPr>
        <p:spPr/>
        <p:txBody>
          <a:bodyPr/>
          <a:lstStyle/>
          <a:p>
            <a:fld id="{41B81837-77D8-7041-AE44-C9FB03584EE4}" type="slidenum">
              <a:rPr lang="en-US" smtClean="0"/>
              <a:t>40</a:t>
            </a:fld>
            <a:endParaRPr lang="en-US"/>
          </a:p>
        </p:txBody>
      </p:sp>
    </p:spTree>
    <p:extLst>
      <p:ext uri="{BB962C8B-B14F-4D97-AF65-F5344CB8AC3E}">
        <p14:creationId xmlns:p14="http://schemas.microsoft.com/office/powerpoint/2010/main" val="3926649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free-floating planets, or, more colorfully, “rogue worlds,” planets that drift through the interstellar void, unbound to any stellar system. And our initial handful of observations from ground-based surveys have provided evidence that such worlds may actually dramatically *</a:t>
            </a:r>
            <a:r>
              <a:rPr lang="en-US" dirty="0" err="1"/>
              <a:t>outpopulate</a:t>
            </a:r>
            <a:r>
              <a:rPr lang="en-US" dirty="0"/>
              <a:t>* their bound counterparts by a factor of more than 20 to 1 in the Earth mass range, making free-floating planets the largest demographic of planets in the Galaxy.</a:t>
            </a:r>
          </a:p>
          <a:p>
            <a:endParaRPr lang="en-US" dirty="0"/>
          </a:p>
          <a:p>
            <a:r>
              <a:rPr lang="en-US" dirty="0"/>
              <a:t>Unfortunately, our current handful of observations provide only a tantalizing hint of this population and the details remain unknown.</a:t>
            </a:r>
          </a:p>
        </p:txBody>
      </p:sp>
      <p:sp>
        <p:nvSpPr>
          <p:cNvPr id="4" name="Slide Number Placeholder 3"/>
          <p:cNvSpPr>
            <a:spLocks noGrp="1"/>
          </p:cNvSpPr>
          <p:nvPr>
            <p:ph type="sldNum" sz="quarter" idx="5"/>
          </p:nvPr>
        </p:nvSpPr>
        <p:spPr/>
        <p:txBody>
          <a:bodyPr/>
          <a:lstStyle/>
          <a:p>
            <a:fld id="{41B81837-77D8-7041-AE44-C9FB03584EE4}" type="slidenum">
              <a:rPr lang="en-US" smtClean="0"/>
              <a:t>5</a:t>
            </a:fld>
            <a:endParaRPr lang="en-US"/>
          </a:p>
        </p:txBody>
      </p:sp>
    </p:spTree>
    <p:extLst>
      <p:ext uri="{BB962C8B-B14F-4D97-AF65-F5344CB8AC3E}">
        <p14:creationId xmlns:p14="http://schemas.microsoft.com/office/powerpoint/2010/main" val="667077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will change with Roman. Roman’s Galactic Bulge Time Domain Survey is expected to detect hundreds, if not thousands of these worlds, providing us for the first time with the statistics necessary to begin exploring this vast uncharted domain of planetary demographics.</a:t>
            </a:r>
          </a:p>
          <a:p>
            <a:endParaRPr lang="en-US" dirty="0"/>
          </a:p>
        </p:txBody>
      </p:sp>
      <p:sp>
        <p:nvSpPr>
          <p:cNvPr id="4" name="Slide Number Placeholder 3"/>
          <p:cNvSpPr>
            <a:spLocks noGrp="1"/>
          </p:cNvSpPr>
          <p:nvPr>
            <p:ph type="sldNum" sz="quarter" idx="5"/>
          </p:nvPr>
        </p:nvSpPr>
        <p:spPr/>
        <p:txBody>
          <a:bodyPr/>
          <a:lstStyle/>
          <a:p>
            <a:fld id="{41B81837-77D8-7041-AE44-C9FB03584EE4}" type="slidenum">
              <a:rPr lang="en-US" smtClean="0"/>
              <a:t>6</a:t>
            </a:fld>
            <a:endParaRPr lang="en-US"/>
          </a:p>
        </p:txBody>
      </p:sp>
    </p:spTree>
    <p:extLst>
      <p:ext uri="{BB962C8B-B14F-4D97-AF65-F5344CB8AC3E}">
        <p14:creationId xmlns:p14="http://schemas.microsoft.com/office/powerpoint/2010/main" val="406947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there are two primary driving questions of my research program, both of which I will address in the remainder of this talk. Namely, what might be out there? What sorts of theoretical predictions do we have for this population? And, perhaps more importantly, what will Roman actually be able to see?</a:t>
            </a:r>
          </a:p>
          <a:p>
            <a:endParaRPr lang="en-US" dirty="0"/>
          </a:p>
        </p:txBody>
      </p:sp>
      <p:sp>
        <p:nvSpPr>
          <p:cNvPr id="4" name="Slide Number Placeholder 3"/>
          <p:cNvSpPr>
            <a:spLocks noGrp="1"/>
          </p:cNvSpPr>
          <p:nvPr>
            <p:ph type="sldNum" sz="quarter" idx="5"/>
          </p:nvPr>
        </p:nvSpPr>
        <p:spPr/>
        <p:txBody>
          <a:bodyPr/>
          <a:lstStyle/>
          <a:p>
            <a:fld id="{41B81837-77D8-7041-AE44-C9FB03584EE4}" type="slidenum">
              <a:rPr lang="en-US" smtClean="0"/>
              <a:t>7</a:t>
            </a:fld>
            <a:endParaRPr lang="en-US"/>
          </a:p>
        </p:txBody>
      </p:sp>
    </p:spTree>
    <p:extLst>
      <p:ext uri="{BB962C8B-B14F-4D97-AF65-F5344CB8AC3E}">
        <p14:creationId xmlns:p14="http://schemas.microsoft.com/office/powerpoint/2010/main" val="2808097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let’s start with the first of those questions– what might be out there?</a:t>
            </a:r>
          </a:p>
          <a:p>
            <a:endParaRPr lang="en-US" dirty="0"/>
          </a:p>
        </p:txBody>
      </p:sp>
      <p:sp>
        <p:nvSpPr>
          <p:cNvPr id="4" name="Slide Number Placeholder 3"/>
          <p:cNvSpPr>
            <a:spLocks noGrp="1"/>
          </p:cNvSpPr>
          <p:nvPr>
            <p:ph type="sldNum" sz="quarter" idx="5"/>
          </p:nvPr>
        </p:nvSpPr>
        <p:spPr/>
        <p:txBody>
          <a:bodyPr/>
          <a:lstStyle/>
          <a:p>
            <a:fld id="{41B81837-77D8-7041-AE44-C9FB03584EE4}" type="slidenum">
              <a:rPr lang="en-US" smtClean="0"/>
              <a:t>8</a:t>
            </a:fld>
            <a:endParaRPr lang="en-US"/>
          </a:p>
        </p:txBody>
      </p:sp>
    </p:spTree>
    <p:extLst>
      <p:ext uri="{BB962C8B-B14F-4D97-AF65-F5344CB8AC3E}">
        <p14:creationId xmlns:p14="http://schemas.microsoft.com/office/powerpoint/2010/main" val="202510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start to predict what the FFP population might look like, we need to start by discussing their origins. This is still a large open question, and a large number of mechanisms have been proposed, ranging from “star-like” formation mechanisms such as the direct collapse of gas clouds in interstellar space, to “planet-like” formation mechanisms, in which the planet is formed initially bound in a protoplanetary disk and is then subsequently ejected, either by scattering off an inner binary or by scattering off another planet.</a:t>
            </a:r>
          </a:p>
        </p:txBody>
      </p:sp>
      <p:sp>
        <p:nvSpPr>
          <p:cNvPr id="4" name="Slide Number Placeholder 3"/>
          <p:cNvSpPr>
            <a:spLocks noGrp="1"/>
          </p:cNvSpPr>
          <p:nvPr>
            <p:ph type="sldNum" sz="quarter" idx="5"/>
          </p:nvPr>
        </p:nvSpPr>
        <p:spPr/>
        <p:txBody>
          <a:bodyPr/>
          <a:lstStyle/>
          <a:p>
            <a:fld id="{41B81837-77D8-7041-AE44-C9FB03584EE4}" type="slidenum">
              <a:rPr lang="en-US" smtClean="0"/>
              <a:t>9</a:t>
            </a:fld>
            <a:endParaRPr lang="en-US"/>
          </a:p>
        </p:txBody>
      </p:sp>
    </p:spTree>
    <p:extLst>
      <p:ext uri="{BB962C8B-B14F-4D97-AF65-F5344CB8AC3E}">
        <p14:creationId xmlns:p14="http://schemas.microsoft.com/office/powerpoint/2010/main" val="2227949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DB602-89D6-F845-AFF3-2B0DAC3134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DFE5C2-7DED-5147-A543-9A89FB0C55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EA1CAD-F9B3-B541-8EE7-7382E51A2E9F}"/>
              </a:ext>
            </a:extLst>
          </p:cNvPr>
          <p:cNvSpPr>
            <a:spLocks noGrp="1"/>
          </p:cNvSpPr>
          <p:nvPr>
            <p:ph type="dt" sz="half" idx="10"/>
          </p:nvPr>
        </p:nvSpPr>
        <p:spPr/>
        <p:txBody>
          <a:bodyPr/>
          <a:lstStyle/>
          <a:p>
            <a:fld id="{F03EC2BE-314F-EF4A-989C-C3673FC01F4A}" type="datetimeFigureOut">
              <a:rPr lang="en-US" smtClean="0"/>
              <a:t>7/10/24</a:t>
            </a:fld>
            <a:endParaRPr lang="en-US"/>
          </a:p>
        </p:txBody>
      </p:sp>
      <p:sp>
        <p:nvSpPr>
          <p:cNvPr id="5" name="Footer Placeholder 4">
            <a:extLst>
              <a:ext uri="{FF2B5EF4-FFF2-40B4-BE49-F238E27FC236}">
                <a16:creationId xmlns:a16="http://schemas.microsoft.com/office/drawing/2014/main" id="{9CA07D1B-11F5-B142-BAB0-B631807784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82810-CDD6-764E-BC86-CE6B59490807}"/>
              </a:ext>
            </a:extLst>
          </p:cNvPr>
          <p:cNvSpPr>
            <a:spLocks noGrp="1"/>
          </p:cNvSpPr>
          <p:nvPr>
            <p:ph type="sldNum" sz="quarter" idx="12"/>
          </p:nvPr>
        </p:nvSpPr>
        <p:spPr/>
        <p:txBody>
          <a:bodyPr/>
          <a:lstStyle/>
          <a:p>
            <a:fld id="{C296634C-FBBD-AE4F-A027-3321C3A1AE4D}" type="slidenum">
              <a:rPr lang="en-US" smtClean="0"/>
              <a:t>‹#›</a:t>
            </a:fld>
            <a:endParaRPr lang="en-US"/>
          </a:p>
        </p:txBody>
      </p:sp>
    </p:spTree>
    <p:extLst>
      <p:ext uri="{BB962C8B-B14F-4D97-AF65-F5344CB8AC3E}">
        <p14:creationId xmlns:p14="http://schemas.microsoft.com/office/powerpoint/2010/main" val="2021526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832DB-0E85-5046-B152-375D36D8D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B07654-AF0F-F141-810F-A85AB25DE2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2A8F95-2502-E244-9B42-94914FF9DE49}"/>
              </a:ext>
            </a:extLst>
          </p:cNvPr>
          <p:cNvSpPr>
            <a:spLocks noGrp="1"/>
          </p:cNvSpPr>
          <p:nvPr>
            <p:ph type="dt" sz="half" idx="10"/>
          </p:nvPr>
        </p:nvSpPr>
        <p:spPr/>
        <p:txBody>
          <a:bodyPr/>
          <a:lstStyle/>
          <a:p>
            <a:fld id="{F03EC2BE-314F-EF4A-989C-C3673FC01F4A}" type="datetimeFigureOut">
              <a:rPr lang="en-US" smtClean="0"/>
              <a:t>7/10/24</a:t>
            </a:fld>
            <a:endParaRPr lang="en-US"/>
          </a:p>
        </p:txBody>
      </p:sp>
      <p:sp>
        <p:nvSpPr>
          <p:cNvPr id="5" name="Footer Placeholder 4">
            <a:extLst>
              <a:ext uri="{FF2B5EF4-FFF2-40B4-BE49-F238E27FC236}">
                <a16:creationId xmlns:a16="http://schemas.microsoft.com/office/drawing/2014/main" id="{CF76526F-A394-4044-9D5A-43639790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A5F0B-AD57-DC4C-9D71-A2F2C43DADF5}"/>
              </a:ext>
            </a:extLst>
          </p:cNvPr>
          <p:cNvSpPr>
            <a:spLocks noGrp="1"/>
          </p:cNvSpPr>
          <p:nvPr>
            <p:ph type="sldNum" sz="quarter" idx="12"/>
          </p:nvPr>
        </p:nvSpPr>
        <p:spPr/>
        <p:txBody>
          <a:bodyPr/>
          <a:lstStyle/>
          <a:p>
            <a:fld id="{C296634C-FBBD-AE4F-A027-3321C3A1AE4D}" type="slidenum">
              <a:rPr lang="en-US" smtClean="0"/>
              <a:t>‹#›</a:t>
            </a:fld>
            <a:endParaRPr lang="en-US"/>
          </a:p>
        </p:txBody>
      </p:sp>
    </p:spTree>
    <p:extLst>
      <p:ext uri="{BB962C8B-B14F-4D97-AF65-F5344CB8AC3E}">
        <p14:creationId xmlns:p14="http://schemas.microsoft.com/office/powerpoint/2010/main" val="364627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0AEE3A-C458-5A4C-B874-1B34CC2A12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78636-FA3C-C64D-B3C4-4354E766F67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1527F-EE29-4941-81B5-064E64846691}"/>
              </a:ext>
            </a:extLst>
          </p:cNvPr>
          <p:cNvSpPr>
            <a:spLocks noGrp="1"/>
          </p:cNvSpPr>
          <p:nvPr>
            <p:ph type="dt" sz="half" idx="10"/>
          </p:nvPr>
        </p:nvSpPr>
        <p:spPr/>
        <p:txBody>
          <a:bodyPr/>
          <a:lstStyle/>
          <a:p>
            <a:fld id="{F03EC2BE-314F-EF4A-989C-C3673FC01F4A}" type="datetimeFigureOut">
              <a:rPr lang="en-US" smtClean="0"/>
              <a:t>7/10/24</a:t>
            </a:fld>
            <a:endParaRPr lang="en-US"/>
          </a:p>
        </p:txBody>
      </p:sp>
      <p:sp>
        <p:nvSpPr>
          <p:cNvPr id="5" name="Footer Placeholder 4">
            <a:extLst>
              <a:ext uri="{FF2B5EF4-FFF2-40B4-BE49-F238E27FC236}">
                <a16:creationId xmlns:a16="http://schemas.microsoft.com/office/drawing/2014/main" id="{4AC48EEF-0945-124C-920F-EE5248E14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7C168-691E-184F-A7EA-2CC34FF849C8}"/>
              </a:ext>
            </a:extLst>
          </p:cNvPr>
          <p:cNvSpPr>
            <a:spLocks noGrp="1"/>
          </p:cNvSpPr>
          <p:nvPr>
            <p:ph type="sldNum" sz="quarter" idx="12"/>
          </p:nvPr>
        </p:nvSpPr>
        <p:spPr/>
        <p:txBody>
          <a:bodyPr/>
          <a:lstStyle/>
          <a:p>
            <a:fld id="{C296634C-FBBD-AE4F-A027-3321C3A1AE4D}" type="slidenum">
              <a:rPr lang="en-US" smtClean="0"/>
              <a:t>‹#›</a:t>
            </a:fld>
            <a:endParaRPr lang="en-US"/>
          </a:p>
        </p:txBody>
      </p:sp>
    </p:spTree>
    <p:extLst>
      <p:ext uri="{BB962C8B-B14F-4D97-AF65-F5344CB8AC3E}">
        <p14:creationId xmlns:p14="http://schemas.microsoft.com/office/powerpoint/2010/main" val="3684812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3A7F2-41FB-614C-ADA1-D4E3AD0B15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C7A5FD-2A59-EA42-910C-76AEFBC088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D98CE-D3FE-E741-B785-C580347C1F89}"/>
              </a:ext>
            </a:extLst>
          </p:cNvPr>
          <p:cNvSpPr>
            <a:spLocks noGrp="1"/>
          </p:cNvSpPr>
          <p:nvPr>
            <p:ph type="dt" sz="half" idx="10"/>
          </p:nvPr>
        </p:nvSpPr>
        <p:spPr/>
        <p:txBody>
          <a:bodyPr/>
          <a:lstStyle/>
          <a:p>
            <a:fld id="{F03EC2BE-314F-EF4A-989C-C3673FC01F4A}" type="datetimeFigureOut">
              <a:rPr lang="en-US" smtClean="0"/>
              <a:t>7/10/24</a:t>
            </a:fld>
            <a:endParaRPr lang="en-US"/>
          </a:p>
        </p:txBody>
      </p:sp>
      <p:sp>
        <p:nvSpPr>
          <p:cNvPr id="5" name="Footer Placeholder 4">
            <a:extLst>
              <a:ext uri="{FF2B5EF4-FFF2-40B4-BE49-F238E27FC236}">
                <a16:creationId xmlns:a16="http://schemas.microsoft.com/office/drawing/2014/main" id="{C4A1F662-DA29-CB42-90C0-E0C15CBFD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EBCED-B138-EC44-B39B-98CAADFA89D7}"/>
              </a:ext>
            </a:extLst>
          </p:cNvPr>
          <p:cNvSpPr>
            <a:spLocks noGrp="1"/>
          </p:cNvSpPr>
          <p:nvPr>
            <p:ph type="sldNum" sz="quarter" idx="12"/>
          </p:nvPr>
        </p:nvSpPr>
        <p:spPr/>
        <p:txBody>
          <a:bodyPr/>
          <a:lstStyle/>
          <a:p>
            <a:fld id="{C296634C-FBBD-AE4F-A027-3321C3A1AE4D}" type="slidenum">
              <a:rPr lang="en-US" smtClean="0"/>
              <a:t>‹#›</a:t>
            </a:fld>
            <a:endParaRPr lang="en-US"/>
          </a:p>
        </p:txBody>
      </p:sp>
    </p:spTree>
    <p:extLst>
      <p:ext uri="{BB962C8B-B14F-4D97-AF65-F5344CB8AC3E}">
        <p14:creationId xmlns:p14="http://schemas.microsoft.com/office/powerpoint/2010/main" val="4267270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02F4-6CD1-5C46-AF93-B85CDA07E9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5E219F-EECA-FA4B-A1B4-61135F0FC3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7D55EE-39C2-AC4E-9645-C54F6791A06B}"/>
              </a:ext>
            </a:extLst>
          </p:cNvPr>
          <p:cNvSpPr>
            <a:spLocks noGrp="1"/>
          </p:cNvSpPr>
          <p:nvPr>
            <p:ph type="dt" sz="half" idx="10"/>
          </p:nvPr>
        </p:nvSpPr>
        <p:spPr/>
        <p:txBody>
          <a:bodyPr/>
          <a:lstStyle/>
          <a:p>
            <a:fld id="{F03EC2BE-314F-EF4A-989C-C3673FC01F4A}" type="datetimeFigureOut">
              <a:rPr lang="en-US" smtClean="0"/>
              <a:t>7/10/24</a:t>
            </a:fld>
            <a:endParaRPr lang="en-US"/>
          </a:p>
        </p:txBody>
      </p:sp>
      <p:sp>
        <p:nvSpPr>
          <p:cNvPr id="5" name="Footer Placeholder 4">
            <a:extLst>
              <a:ext uri="{FF2B5EF4-FFF2-40B4-BE49-F238E27FC236}">
                <a16:creationId xmlns:a16="http://schemas.microsoft.com/office/drawing/2014/main" id="{AA4FA3BF-9BFB-EE48-A44F-1AE84F794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BCF0B-8226-164E-BB38-8B4940E847E8}"/>
              </a:ext>
            </a:extLst>
          </p:cNvPr>
          <p:cNvSpPr>
            <a:spLocks noGrp="1"/>
          </p:cNvSpPr>
          <p:nvPr>
            <p:ph type="sldNum" sz="quarter" idx="12"/>
          </p:nvPr>
        </p:nvSpPr>
        <p:spPr/>
        <p:txBody>
          <a:bodyPr/>
          <a:lstStyle/>
          <a:p>
            <a:fld id="{C296634C-FBBD-AE4F-A027-3321C3A1AE4D}" type="slidenum">
              <a:rPr lang="en-US" smtClean="0"/>
              <a:t>‹#›</a:t>
            </a:fld>
            <a:endParaRPr lang="en-US"/>
          </a:p>
        </p:txBody>
      </p:sp>
    </p:spTree>
    <p:extLst>
      <p:ext uri="{BB962C8B-B14F-4D97-AF65-F5344CB8AC3E}">
        <p14:creationId xmlns:p14="http://schemas.microsoft.com/office/powerpoint/2010/main" val="1128358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FAD60-53BF-C140-9A01-5D4DCEC1A8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350B6-AE95-0345-A392-E5E1386EDB2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B8896C-9D81-0C47-951F-B4167D9F5AB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3F6E1-2641-4346-82C8-1523666693CD}"/>
              </a:ext>
            </a:extLst>
          </p:cNvPr>
          <p:cNvSpPr>
            <a:spLocks noGrp="1"/>
          </p:cNvSpPr>
          <p:nvPr>
            <p:ph type="dt" sz="half" idx="10"/>
          </p:nvPr>
        </p:nvSpPr>
        <p:spPr/>
        <p:txBody>
          <a:bodyPr/>
          <a:lstStyle/>
          <a:p>
            <a:fld id="{F03EC2BE-314F-EF4A-989C-C3673FC01F4A}" type="datetimeFigureOut">
              <a:rPr lang="en-US" smtClean="0"/>
              <a:t>7/10/24</a:t>
            </a:fld>
            <a:endParaRPr lang="en-US"/>
          </a:p>
        </p:txBody>
      </p:sp>
      <p:sp>
        <p:nvSpPr>
          <p:cNvPr id="6" name="Footer Placeholder 5">
            <a:extLst>
              <a:ext uri="{FF2B5EF4-FFF2-40B4-BE49-F238E27FC236}">
                <a16:creationId xmlns:a16="http://schemas.microsoft.com/office/drawing/2014/main" id="{88581FB9-B439-0040-A08A-BD601592A6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1131EC-D5B6-0B40-9701-FA27A8F5E992}"/>
              </a:ext>
            </a:extLst>
          </p:cNvPr>
          <p:cNvSpPr>
            <a:spLocks noGrp="1"/>
          </p:cNvSpPr>
          <p:nvPr>
            <p:ph type="sldNum" sz="quarter" idx="12"/>
          </p:nvPr>
        </p:nvSpPr>
        <p:spPr/>
        <p:txBody>
          <a:bodyPr/>
          <a:lstStyle/>
          <a:p>
            <a:fld id="{C296634C-FBBD-AE4F-A027-3321C3A1AE4D}" type="slidenum">
              <a:rPr lang="en-US" smtClean="0"/>
              <a:t>‹#›</a:t>
            </a:fld>
            <a:endParaRPr lang="en-US"/>
          </a:p>
        </p:txBody>
      </p:sp>
    </p:spTree>
    <p:extLst>
      <p:ext uri="{BB962C8B-B14F-4D97-AF65-F5344CB8AC3E}">
        <p14:creationId xmlns:p14="http://schemas.microsoft.com/office/powerpoint/2010/main" val="2934905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A8EB-07EE-9545-9224-19AF874255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82FBBB-63D0-8745-BB22-75C4C6FC82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C9958DD-1733-234E-9B96-68C37A0C75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05D77-3745-624F-9E4D-4AC3C28FE0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1C238EC-7364-5344-8AB5-45FD079EA3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C0EADF-7324-F948-AF64-731F681C7B5E}"/>
              </a:ext>
            </a:extLst>
          </p:cNvPr>
          <p:cNvSpPr>
            <a:spLocks noGrp="1"/>
          </p:cNvSpPr>
          <p:nvPr>
            <p:ph type="dt" sz="half" idx="10"/>
          </p:nvPr>
        </p:nvSpPr>
        <p:spPr/>
        <p:txBody>
          <a:bodyPr/>
          <a:lstStyle/>
          <a:p>
            <a:fld id="{F03EC2BE-314F-EF4A-989C-C3673FC01F4A}" type="datetimeFigureOut">
              <a:rPr lang="en-US" smtClean="0"/>
              <a:t>7/10/24</a:t>
            </a:fld>
            <a:endParaRPr lang="en-US"/>
          </a:p>
        </p:txBody>
      </p:sp>
      <p:sp>
        <p:nvSpPr>
          <p:cNvPr id="8" name="Footer Placeholder 7">
            <a:extLst>
              <a:ext uri="{FF2B5EF4-FFF2-40B4-BE49-F238E27FC236}">
                <a16:creationId xmlns:a16="http://schemas.microsoft.com/office/drawing/2014/main" id="{18CB9451-E3D0-B14F-9639-C68697698F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16657F-AF73-FA4E-B308-A672F2B3FCC4}"/>
              </a:ext>
            </a:extLst>
          </p:cNvPr>
          <p:cNvSpPr>
            <a:spLocks noGrp="1"/>
          </p:cNvSpPr>
          <p:nvPr>
            <p:ph type="sldNum" sz="quarter" idx="12"/>
          </p:nvPr>
        </p:nvSpPr>
        <p:spPr/>
        <p:txBody>
          <a:bodyPr/>
          <a:lstStyle/>
          <a:p>
            <a:fld id="{C296634C-FBBD-AE4F-A027-3321C3A1AE4D}" type="slidenum">
              <a:rPr lang="en-US" smtClean="0"/>
              <a:t>‹#›</a:t>
            </a:fld>
            <a:endParaRPr lang="en-US"/>
          </a:p>
        </p:txBody>
      </p:sp>
    </p:spTree>
    <p:extLst>
      <p:ext uri="{BB962C8B-B14F-4D97-AF65-F5344CB8AC3E}">
        <p14:creationId xmlns:p14="http://schemas.microsoft.com/office/powerpoint/2010/main" val="683955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35D95-13E8-0D42-B71B-32B109562F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532B9B-870D-164D-9EB1-1A4A9E7B4196}"/>
              </a:ext>
            </a:extLst>
          </p:cNvPr>
          <p:cNvSpPr>
            <a:spLocks noGrp="1"/>
          </p:cNvSpPr>
          <p:nvPr>
            <p:ph type="dt" sz="half" idx="10"/>
          </p:nvPr>
        </p:nvSpPr>
        <p:spPr/>
        <p:txBody>
          <a:bodyPr/>
          <a:lstStyle/>
          <a:p>
            <a:fld id="{F03EC2BE-314F-EF4A-989C-C3673FC01F4A}" type="datetimeFigureOut">
              <a:rPr lang="en-US" smtClean="0"/>
              <a:t>7/10/24</a:t>
            </a:fld>
            <a:endParaRPr lang="en-US"/>
          </a:p>
        </p:txBody>
      </p:sp>
      <p:sp>
        <p:nvSpPr>
          <p:cNvPr id="4" name="Footer Placeholder 3">
            <a:extLst>
              <a:ext uri="{FF2B5EF4-FFF2-40B4-BE49-F238E27FC236}">
                <a16:creationId xmlns:a16="http://schemas.microsoft.com/office/drawing/2014/main" id="{7B88AA9C-6E73-D24C-98C4-22B7A29203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4EFAC4-C3D3-354E-A4A3-2A9DFECF67A8}"/>
              </a:ext>
            </a:extLst>
          </p:cNvPr>
          <p:cNvSpPr>
            <a:spLocks noGrp="1"/>
          </p:cNvSpPr>
          <p:nvPr>
            <p:ph type="sldNum" sz="quarter" idx="12"/>
          </p:nvPr>
        </p:nvSpPr>
        <p:spPr/>
        <p:txBody>
          <a:bodyPr/>
          <a:lstStyle/>
          <a:p>
            <a:fld id="{C296634C-FBBD-AE4F-A027-3321C3A1AE4D}" type="slidenum">
              <a:rPr lang="en-US" smtClean="0"/>
              <a:t>‹#›</a:t>
            </a:fld>
            <a:endParaRPr lang="en-US"/>
          </a:p>
        </p:txBody>
      </p:sp>
    </p:spTree>
    <p:extLst>
      <p:ext uri="{BB962C8B-B14F-4D97-AF65-F5344CB8AC3E}">
        <p14:creationId xmlns:p14="http://schemas.microsoft.com/office/powerpoint/2010/main" val="2527823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245DBB-6264-D047-ABC3-4D3BA75E3C99}"/>
              </a:ext>
            </a:extLst>
          </p:cNvPr>
          <p:cNvSpPr>
            <a:spLocks noGrp="1"/>
          </p:cNvSpPr>
          <p:nvPr>
            <p:ph type="dt" sz="half" idx="10"/>
          </p:nvPr>
        </p:nvSpPr>
        <p:spPr/>
        <p:txBody>
          <a:bodyPr/>
          <a:lstStyle/>
          <a:p>
            <a:fld id="{F03EC2BE-314F-EF4A-989C-C3673FC01F4A}" type="datetimeFigureOut">
              <a:rPr lang="en-US" smtClean="0"/>
              <a:t>7/10/24</a:t>
            </a:fld>
            <a:endParaRPr lang="en-US"/>
          </a:p>
        </p:txBody>
      </p:sp>
      <p:sp>
        <p:nvSpPr>
          <p:cNvPr id="3" name="Footer Placeholder 2">
            <a:extLst>
              <a:ext uri="{FF2B5EF4-FFF2-40B4-BE49-F238E27FC236}">
                <a16:creationId xmlns:a16="http://schemas.microsoft.com/office/drawing/2014/main" id="{4D98D157-EF17-644B-8487-EB81DBEDA4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1E3EC6-A6DF-3C49-ACBA-438C4F49D52A}"/>
              </a:ext>
            </a:extLst>
          </p:cNvPr>
          <p:cNvSpPr>
            <a:spLocks noGrp="1"/>
          </p:cNvSpPr>
          <p:nvPr>
            <p:ph type="sldNum" sz="quarter" idx="12"/>
          </p:nvPr>
        </p:nvSpPr>
        <p:spPr/>
        <p:txBody>
          <a:bodyPr/>
          <a:lstStyle/>
          <a:p>
            <a:fld id="{C296634C-FBBD-AE4F-A027-3321C3A1AE4D}" type="slidenum">
              <a:rPr lang="en-US" smtClean="0"/>
              <a:t>‹#›</a:t>
            </a:fld>
            <a:endParaRPr lang="en-US"/>
          </a:p>
        </p:txBody>
      </p:sp>
    </p:spTree>
    <p:extLst>
      <p:ext uri="{BB962C8B-B14F-4D97-AF65-F5344CB8AC3E}">
        <p14:creationId xmlns:p14="http://schemas.microsoft.com/office/powerpoint/2010/main" val="2256913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8957B-B786-594E-BAE4-B6683A0A8C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C3DDCB-A218-9D46-ABE7-54065FF3E1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F28BAE-24DE-8040-AF5A-5F9AC1817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5B1F14-CC2A-9747-BB0A-5EFA59450F6C}"/>
              </a:ext>
            </a:extLst>
          </p:cNvPr>
          <p:cNvSpPr>
            <a:spLocks noGrp="1"/>
          </p:cNvSpPr>
          <p:nvPr>
            <p:ph type="dt" sz="half" idx="10"/>
          </p:nvPr>
        </p:nvSpPr>
        <p:spPr/>
        <p:txBody>
          <a:bodyPr/>
          <a:lstStyle/>
          <a:p>
            <a:fld id="{F03EC2BE-314F-EF4A-989C-C3673FC01F4A}" type="datetimeFigureOut">
              <a:rPr lang="en-US" smtClean="0"/>
              <a:t>7/10/24</a:t>
            </a:fld>
            <a:endParaRPr lang="en-US"/>
          </a:p>
        </p:txBody>
      </p:sp>
      <p:sp>
        <p:nvSpPr>
          <p:cNvPr id="6" name="Footer Placeholder 5">
            <a:extLst>
              <a:ext uri="{FF2B5EF4-FFF2-40B4-BE49-F238E27FC236}">
                <a16:creationId xmlns:a16="http://schemas.microsoft.com/office/drawing/2014/main" id="{50A3F7F3-6CD8-254A-BAB5-C9FB0DD4A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A35C3D-7F33-BB41-ACDE-27820C9FD48A}"/>
              </a:ext>
            </a:extLst>
          </p:cNvPr>
          <p:cNvSpPr>
            <a:spLocks noGrp="1"/>
          </p:cNvSpPr>
          <p:nvPr>
            <p:ph type="sldNum" sz="quarter" idx="12"/>
          </p:nvPr>
        </p:nvSpPr>
        <p:spPr/>
        <p:txBody>
          <a:bodyPr/>
          <a:lstStyle/>
          <a:p>
            <a:fld id="{C296634C-FBBD-AE4F-A027-3321C3A1AE4D}" type="slidenum">
              <a:rPr lang="en-US" smtClean="0"/>
              <a:t>‹#›</a:t>
            </a:fld>
            <a:endParaRPr lang="en-US"/>
          </a:p>
        </p:txBody>
      </p:sp>
    </p:spTree>
    <p:extLst>
      <p:ext uri="{BB962C8B-B14F-4D97-AF65-F5344CB8AC3E}">
        <p14:creationId xmlns:p14="http://schemas.microsoft.com/office/powerpoint/2010/main" val="3195501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B858-B75D-FE44-9C3B-77946E9614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7891C-3523-A24B-BA24-FB75F87529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436B1C-1D7C-8849-9296-9B2BB96EB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9515C7-31F2-CE42-A0D2-8952A8E5243D}"/>
              </a:ext>
            </a:extLst>
          </p:cNvPr>
          <p:cNvSpPr>
            <a:spLocks noGrp="1"/>
          </p:cNvSpPr>
          <p:nvPr>
            <p:ph type="dt" sz="half" idx="10"/>
          </p:nvPr>
        </p:nvSpPr>
        <p:spPr/>
        <p:txBody>
          <a:bodyPr/>
          <a:lstStyle/>
          <a:p>
            <a:fld id="{F03EC2BE-314F-EF4A-989C-C3673FC01F4A}" type="datetimeFigureOut">
              <a:rPr lang="en-US" smtClean="0"/>
              <a:t>7/10/24</a:t>
            </a:fld>
            <a:endParaRPr lang="en-US"/>
          </a:p>
        </p:txBody>
      </p:sp>
      <p:sp>
        <p:nvSpPr>
          <p:cNvPr id="6" name="Footer Placeholder 5">
            <a:extLst>
              <a:ext uri="{FF2B5EF4-FFF2-40B4-BE49-F238E27FC236}">
                <a16:creationId xmlns:a16="http://schemas.microsoft.com/office/drawing/2014/main" id="{485A2CD0-F33E-7047-86BF-EA7416CF0D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6B4A6A-CFCE-224F-9050-7F2ED355E9B4}"/>
              </a:ext>
            </a:extLst>
          </p:cNvPr>
          <p:cNvSpPr>
            <a:spLocks noGrp="1"/>
          </p:cNvSpPr>
          <p:nvPr>
            <p:ph type="sldNum" sz="quarter" idx="12"/>
          </p:nvPr>
        </p:nvSpPr>
        <p:spPr/>
        <p:txBody>
          <a:bodyPr/>
          <a:lstStyle/>
          <a:p>
            <a:fld id="{C296634C-FBBD-AE4F-A027-3321C3A1AE4D}" type="slidenum">
              <a:rPr lang="en-US" smtClean="0"/>
              <a:t>‹#›</a:t>
            </a:fld>
            <a:endParaRPr lang="en-US"/>
          </a:p>
        </p:txBody>
      </p:sp>
    </p:spTree>
    <p:extLst>
      <p:ext uri="{BB962C8B-B14F-4D97-AF65-F5344CB8AC3E}">
        <p14:creationId xmlns:p14="http://schemas.microsoft.com/office/powerpoint/2010/main" val="2499172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78D4B1-928E-CB4B-B2CC-DB042CEC0A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9D321E-EAD3-A842-83A5-D80E670C29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28531-0D1B-1140-A711-0495CD23A7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Avenir Roman" panose="02000503020000020003" pitchFamily="2" charset="0"/>
              </a:defRPr>
            </a:lvl1pPr>
          </a:lstStyle>
          <a:p>
            <a:fld id="{F03EC2BE-314F-EF4A-989C-C3673FC01F4A}" type="datetimeFigureOut">
              <a:rPr lang="en-US" smtClean="0"/>
              <a:pPr/>
              <a:t>7/10/24</a:t>
            </a:fld>
            <a:endParaRPr lang="en-US"/>
          </a:p>
        </p:txBody>
      </p:sp>
      <p:sp>
        <p:nvSpPr>
          <p:cNvPr id="5" name="Footer Placeholder 4">
            <a:extLst>
              <a:ext uri="{FF2B5EF4-FFF2-40B4-BE49-F238E27FC236}">
                <a16:creationId xmlns:a16="http://schemas.microsoft.com/office/drawing/2014/main" id="{4491855B-EF20-6E41-A124-3A5C55121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Avenir Roman" panose="02000503020000020003" pitchFamily="2" charset="0"/>
              </a:defRPr>
            </a:lvl1pPr>
          </a:lstStyle>
          <a:p>
            <a:endParaRPr lang="en-US"/>
          </a:p>
        </p:txBody>
      </p:sp>
      <p:sp>
        <p:nvSpPr>
          <p:cNvPr id="6" name="Slide Number Placeholder 5">
            <a:extLst>
              <a:ext uri="{FF2B5EF4-FFF2-40B4-BE49-F238E27FC236}">
                <a16:creationId xmlns:a16="http://schemas.microsoft.com/office/drawing/2014/main" id="{305FCC81-C82A-6943-8343-941E5560F3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Avenir Roman" panose="02000503020000020003" pitchFamily="2" charset="0"/>
              </a:defRPr>
            </a:lvl1pPr>
          </a:lstStyle>
          <a:p>
            <a:fld id="{C296634C-FBBD-AE4F-A027-3321C3A1AE4D}" type="slidenum">
              <a:rPr lang="en-US" smtClean="0"/>
              <a:pPr/>
              <a:t>‹#›</a:t>
            </a:fld>
            <a:endParaRPr lang="en-US"/>
          </a:p>
        </p:txBody>
      </p:sp>
    </p:spTree>
    <p:extLst>
      <p:ext uri="{BB962C8B-B14F-4D97-AF65-F5344CB8AC3E}">
        <p14:creationId xmlns:p14="http://schemas.microsoft.com/office/powerpoint/2010/main" val="822392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Avenir Roman"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venir Roman"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venir Roman"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venir Roman"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Roman"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Roman"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tiff"/><Relationship Id="rId7"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tiff"/><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649BC9-BC03-BF45-8B66-1C990B157535}"/>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1384423-3AED-C444-94CE-38E0A5E9E9B3}"/>
              </a:ext>
            </a:extLst>
          </p:cNvPr>
          <p:cNvSpPr>
            <a:spLocks noGrp="1"/>
          </p:cNvSpPr>
          <p:nvPr>
            <p:ph type="ctrTitle"/>
          </p:nvPr>
        </p:nvSpPr>
        <p:spPr>
          <a:xfrm>
            <a:off x="0" y="1214438"/>
            <a:ext cx="12324037" cy="2387600"/>
          </a:xfrm>
        </p:spPr>
        <p:txBody>
          <a:bodyPr>
            <a:normAutofit/>
          </a:bodyPr>
          <a:lstStyle/>
          <a:p>
            <a:r>
              <a:rPr lang="en-US" sz="5600" b="1" dirty="0"/>
              <a:t>Free-floating planets and Roman: </a:t>
            </a:r>
            <a:r>
              <a:rPr lang="en-US" sz="4500" dirty="0"/>
              <a:t>confronting theory with observations</a:t>
            </a:r>
          </a:p>
        </p:txBody>
      </p:sp>
      <p:sp>
        <p:nvSpPr>
          <p:cNvPr id="3" name="Subtitle 2">
            <a:extLst>
              <a:ext uri="{FF2B5EF4-FFF2-40B4-BE49-F238E27FC236}">
                <a16:creationId xmlns:a16="http://schemas.microsoft.com/office/drawing/2014/main" id="{7AD88A71-5EB6-1441-A02D-FDD202B129E6}"/>
              </a:ext>
            </a:extLst>
          </p:cNvPr>
          <p:cNvSpPr>
            <a:spLocks noGrp="1"/>
          </p:cNvSpPr>
          <p:nvPr>
            <p:ph type="subTitle" idx="1"/>
          </p:nvPr>
        </p:nvSpPr>
        <p:spPr>
          <a:xfrm>
            <a:off x="1524000" y="4060248"/>
            <a:ext cx="9144000" cy="1655762"/>
          </a:xfrm>
        </p:spPr>
        <p:txBody>
          <a:bodyPr/>
          <a:lstStyle/>
          <a:p>
            <a:r>
              <a:rPr lang="en-US" dirty="0"/>
              <a:t>William DeRocco</a:t>
            </a:r>
          </a:p>
          <a:p>
            <a:r>
              <a:rPr lang="en-US" dirty="0"/>
              <a:t>University of Maryland/Johns Hopkins University</a:t>
            </a:r>
          </a:p>
        </p:txBody>
      </p:sp>
      <p:sp>
        <p:nvSpPr>
          <p:cNvPr id="5" name="Subtitle 2">
            <a:extLst>
              <a:ext uri="{FF2B5EF4-FFF2-40B4-BE49-F238E27FC236}">
                <a16:creationId xmlns:a16="http://schemas.microsoft.com/office/drawing/2014/main" id="{8D517EFF-6573-0B49-A44A-787D6781FAB5}"/>
              </a:ext>
            </a:extLst>
          </p:cNvPr>
          <p:cNvSpPr txBox="1">
            <a:spLocks/>
          </p:cNvSpPr>
          <p:nvPr/>
        </p:nvSpPr>
        <p:spPr>
          <a:xfrm>
            <a:off x="1524000" y="6082145"/>
            <a:ext cx="9144000" cy="12261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venir Roman"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Avenir Roman"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Avenir Roman"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venir Roman"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venir Roman"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IPAC Roman Workshop</a:t>
            </a:r>
          </a:p>
          <a:p>
            <a:r>
              <a:rPr lang="en-US" sz="1600" dirty="0"/>
              <a:t>July 12</a:t>
            </a:r>
            <a:r>
              <a:rPr lang="en-US" sz="1600" baseline="30000" dirty="0"/>
              <a:t>th</a:t>
            </a:r>
            <a:r>
              <a:rPr lang="en-US" sz="1600" dirty="0"/>
              <a:t>, 2024</a:t>
            </a:r>
          </a:p>
        </p:txBody>
      </p:sp>
    </p:spTree>
    <p:extLst>
      <p:ext uri="{BB962C8B-B14F-4D97-AF65-F5344CB8AC3E}">
        <p14:creationId xmlns:p14="http://schemas.microsoft.com/office/powerpoint/2010/main" val="3279406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AAD4-1A1C-844D-9D8B-5CDA80A5B333}"/>
              </a:ext>
            </a:extLst>
          </p:cNvPr>
          <p:cNvSpPr>
            <a:spLocks noGrp="1"/>
          </p:cNvSpPr>
          <p:nvPr>
            <p:ph type="title"/>
          </p:nvPr>
        </p:nvSpPr>
        <p:spPr/>
        <p:txBody>
          <a:bodyPr/>
          <a:lstStyle/>
          <a:p>
            <a:r>
              <a:rPr lang="en-US" dirty="0"/>
              <a:t>Origins</a:t>
            </a:r>
          </a:p>
        </p:txBody>
      </p:sp>
      <p:sp>
        <p:nvSpPr>
          <p:cNvPr id="7" name="Rounded Rectangle 6">
            <a:extLst>
              <a:ext uri="{FF2B5EF4-FFF2-40B4-BE49-F238E27FC236}">
                <a16:creationId xmlns:a16="http://schemas.microsoft.com/office/drawing/2014/main" id="{13AF5F0A-ACF1-BE47-A852-45F258290098}"/>
              </a:ext>
            </a:extLst>
          </p:cNvPr>
          <p:cNvSpPr/>
          <p:nvPr/>
        </p:nvSpPr>
        <p:spPr>
          <a:xfrm>
            <a:off x="4149811" y="1302051"/>
            <a:ext cx="3892378" cy="753762"/>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FFPs</a:t>
            </a:r>
          </a:p>
        </p:txBody>
      </p:sp>
      <p:sp>
        <p:nvSpPr>
          <p:cNvPr id="8" name="Rounded Rectangle 7">
            <a:extLst>
              <a:ext uri="{FF2B5EF4-FFF2-40B4-BE49-F238E27FC236}">
                <a16:creationId xmlns:a16="http://schemas.microsoft.com/office/drawing/2014/main" id="{91085159-4AD3-BF41-ACA7-F2AE25ED0667}"/>
              </a:ext>
            </a:extLst>
          </p:cNvPr>
          <p:cNvSpPr/>
          <p:nvPr/>
        </p:nvSpPr>
        <p:spPr>
          <a:xfrm>
            <a:off x="1101811" y="2852440"/>
            <a:ext cx="3892378" cy="753762"/>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“star-like”</a:t>
            </a:r>
          </a:p>
        </p:txBody>
      </p:sp>
      <p:sp>
        <p:nvSpPr>
          <p:cNvPr id="9" name="Rounded Rectangle 8">
            <a:extLst>
              <a:ext uri="{FF2B5EF4-FFF2-40B4-BE49-F238E27FC236}">
                <a16:creationId xmlns:a16="http://schemas.microsoft.com/office/drawing/2014/main" id="{02A3C523-1670-DD4D-B4DE-F028B2A23A98}"/>
              </a:ext>
            </a:extLst>
          </p:cNvPr>
          <p:cNvSpPr/>
          <p:nvPr/>
        </p:nvSpPr>
        <p:spPr>
          <a:xfrm>
            <a:off x="7074243" y="2849984"/>
            <a:ext cx="3892378" cy="753762"/>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“planet-like”</a:t>
            </a:r>
          </a:p>
        </p:txBody>
      </p:sp>
      <p:sp>
        <p:nvSpPr>
          <p:cNvPr id="10" name="Rounded Rectangle 9">
            <a:extLst>
              <a:ext uri="{FF2B5EF4-FFF2-40B4-BE49-F238E27FC236}">
                <a16:creationId xmlns:a16="http://schemas.microsoft.com/office/drawing/2014/main" id="{1EE6E5A1-57E7-B14C-87CD-A6C89CC530BF}"/>
              </a:ext>
            </a:extLst>
          </p:cNvPr>
          <p:cNvSpPr/>
          <p:nvPr/>
        </p:nvSpPr>
        <p:spPr>
          <a:xfrm>
            <a:off x="6096000" y="4397917"/>
            <a:ext cx="2368378" cy="747584"/>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planet-star interactions</a:t>
            </a:r>
          </a:p>
        </p:txBody>
      </p:sp>
      <p:sp>
        <p:nvSpPr>
          <p:cNvPr id="11" name="Rounded Rectangle 10">
            <a:extLst>
              <a:ext uri="{FF2B5EF4-FFF2-40B4-BE49-F238E27FC236}">
                <a16:creationId xmlns:a16="http://schemas.microsoft.com/office/drawing/2014/main" id="{B7922566-E9D7-3541-960C-06806BBD00EC}"/>
              </a:ext>
            </a:extLst>
          </p:cNvPr>
          <p:cNvSpPr/>
          <p:nvPr/>
        </p:nvSpPr>
        <p:spPr>
          <a:xfrm>
            <a:off x="9496169" y="4397917"/>
            <a:ext cx="2255107" cy="75376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planet-planet interactions</a:t>
            </a:r>
          </a:p>
        </p:txBody>
      </p:sp>
      <p:cxnSp>
        <p:nvCxnSpPr>
          <p:cNvPr id="15" name="Straight Arrow Connector 14">
            <a:extLst>
              <a:ext uri="{FF2B5EF4-FFF2-40B4-BE49-F238E27FC236}">
                <a16:creationId xmlns:a16="http://schemas.microsoft.com/office/drawing/2014/main" id="{9CF7F44D-D90A-594F-A332-913D60B133CC}"/>
              </a:ext>
            </a:extLst>
          </p:cNvPr>
          <p:cNvCxnSpPr>
            <a:cxnSpLocks/>
            <a:endCxn id="8" idx="0"/>
          </p:cNvCxnSpPr>
          <p:nvPr/>
        </p:nvCxnSpPr>
        <p:spPr>
          <a:xfrm flipH="1">
            <a:off x="3048000" y="2055813"/>
            <a:ext cx="1672281" cy="79662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60DCF7-F0D0-144C-AFDB-8F2D4DADDE16}"/>
              </a:ext>
            </a:extLst>
          </p:cNvPr>
          <p:cNvCxnSpPr>
            <a:cxnSpLocks/>
          </p:cNvCxnSpPr>
          <p:nvPr/>
        </p:nvCxnSpPr>
        <p:spPr>
          <a:xfrm>
            <a:off x="7043352" y="2060845"/>
            <a:ext cx="1977080" cy="78913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6CE1BE6-C9B3-3D4E-B79B-06474227776B}"/>
              </a:ext>
            </a:extLst>
          </p:cNvPr>
          <p:cNvCxnSpPr>
            <a:cxnSpLocks/>
          </p:cNvCxnSpPr>
          <p:nvPr/>
        </p:nvCxnSpPr>
        <p:spPr>
          <a:xfrm flipH="1">
            <a:off x="7280190" y="3639123"/>
            <a:ext cx="1184188" cy="73952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5A0B8D4-A664-1147-A661-762C13F8A3CE}"/>
              </a:ext>
            </a:extLst>
          </p:cNvPr>
          <p:cNvCxnSpPr>
            <a:cxnSpLocks/>
          </p:cNvCxnSpPr>
          <p:nvPr/>
        </p:nvCxnSpPr>
        <p:spPr>
          <a:xfrm>
            <a:off x="9403492" y="3603746"/>
            <a:ext cx="1220229" cy="78913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8A9A465-08AD-6A4D-B050-03186E719E42}"/>
              </a:ext>
            </a:extLst>
          </p:cNvPr>
          <p:cNvSpPr txBox="1"/>
          <p:nvPr/>
        </p:nvSpPr>
        <p:spPr>
          <a:xfrm>
            <a:off x="1764700" y="5213603"/>
            <a:ext cx="2562482" cy="646331"/>
          </a:xfrm>
          <a:prstGeom prst="rect">
            <a:avLst/>
          </a:prstGeom>
          <a:noFill/>
        </p:spPr>
        <p:txBody>
          <a:bodyPr wrap="square" rtlCol="0">
            <a:spAutoFit/>
          </a:bodyPr>
          <a:lstStyle/>
          <a:p>
            <a:pPr algn="ctr"/>
            <a:r>
              <a:rPr lang="en-US" dirty="0">
                <a:solidFill>
                  <a:schemeClr val="bg1"/>
                </a:solidFill>
                <a:latin typeface="Avenir Roman" panose="02000503020000020003" pitchFamily="2" charset="0"/>
              </a:rPr>
              <a:t>high mass, </a:t>
            </a:r>
          </a:p>
          <a:p>
            <a:pPr algn="ctr"/>
            <a:r>
              <a:rPr lang="en-US" dirty="0">
                <a:solidFill>
                  <a:schemeClr val="bg1"/>
                </a:solidFill>
                <a:latin typeface="Avenir Roman" panose="02000503020000020003" pitchFamily="2" charset="0"/>
              </a:rPr>
              <a:t>low velocity</a:t>
            </a:r>
          </a:p>
        </p:txBody>
      </p:sp>
      <p:sp>
        <p:nvSpPr>
          <p:cNvPr id="35" name="TextBox 34">
            <a:extLst>
              <a:ext uri="{FF2B5EF4-FFF2-40B4-BE49-F238E27FC236}">
                <a16:creationId xmlns:a16="http://schemas.microsoft.com/office/drawing/2014/main" id="{864C488F-81A1-4F4E-AC6A-FE62DE9F2B78}"/>
              </a:ext>
            </a:extLst>
          </p:cNvPr>
          <p:cNvSpPr txBox="1"/>
          <p:nvPr/>
        </p:nvSpPr>
        <p:spPr>
          <a:xfrm>
            <a:off x="5998948" y="5213604"/>
            <a:ext cx="2562482" cy="646331"/>
          </a:xfrm>
          <a:prstGeom prst="rect">
            <a:avLst/>
          </a:prstGeom>
          <a:noFill/>
        </p:spPr>
        <p:txBody>
          <a:bodyPr wrap="square" rtlCol="0">
            <a:spAutoFit/>
          </a:bodyPr>
          <a:lstStyle/>
          <a:p>
            <a:pPr algn="ctr"/>
            <a:r>
              <a:rPr lang="en-US" dirty="0">
                <a:solidFill>
                  <a:schemeClr val="bg1"/>
                </a:solidFill>
                <a:latin typeface="Avenir Roman" panose="02000503020000020003" pitchFamily="2" charset="0"/>
              </a:rPr>
              <a:t>intermediate mass, high velocity</a:t>
            </a:r>
          </a:p>
        </p:txBody>
      </p:sp>
      <p:sp>
        <p:nvSpPr>
          <p:cNvPr id="36" name="TextBox 35">
            <a:extLst>
              <a:ext uri="{FF2B5EF4-FFF2-40B4-BE49-F238E27FC236}">
                <a16:creationId xmlns:a16="http://schemas.microsoft.com/office/drawing/2014/main" id="{F0A77839-CD85-994A-A11A-8A796CA49493}"/>
              </a:ext>
            </a:extLst>
          </p:cNvPr>
          <p:cNvSpPr txBox="1"/>
          <p:nvPr/>
        </p:nvSpPr>
        <p:spPr>
          <a:xfrm>
            <a:off x="9342480" y="5215995"/>
            <a:ext cx="2562482" cy="646331"/>
          </a:xfrm>
          <a:prstGeom prst="rect">
            <a:avLst/>
          </a:prstGeom>
          <a:noFill/>
        </p:spPr>
        <p:txBody>
          <a:bodyPr wrap="square" rtlCol="0">
            <a:spAutoFit/>
          </a:bodyPr>
          <a:lstStyle/>
          <a:p>
            <a:pPr algn="ctr"/>
            <a:r>
              <a:rPr lang="en-US" dirty="0">
                <a:solidFill>
                  <a:schemeClr val="bg1"/>
                </a:solidFill>
                <a:latin typeface="Avenir Roman" panose="02000503020000020003" pitchFamily="2" charset="0"/>
              </a:rPr>
              <a:t>low mass, </a:t>
            </a:r>
          </a:p>
          <a:p>
            <a:pPr algn="ctr"/>
            <a:r>
              <a:rPr lang="en-US" dirty="0">
                <a:solidFill>
                  <a:schemeClr val="bg1"/>
                </a:solidFill>
                <a:latin typeface="Avenir Roman" panose="02000503020000020003" pitchFamily="2" charset="0"/>
              </a:rPr>
              <a:t>intermediate velocity</a:t>
            </a:r>
          </a:p>
        </p:txBody>
      </p:sp>
      <p:sp>
        <p:nvSpPr>
          <p:cNvPr id="37" name="Rounded Rectangle 36">
            <a:extLst>
              <a:ext uri="{FF2B5EF4-FFF2-40B4-BE49-F238E27FC236}">
                <a16:creationId xmlns:a16="http://schemas.microsoft.com/office/drawing/2014/main" id="{35CDAE56-06AC-8541-B4C3-DFF635F575EF}"/>
              </a:ext>
            </a:extLst>
          </p:cNvPr>
          <p:cNvSpPr/>
          <p:nvPr/>
        </p:nvSpPr>
        <p:spPr>
          <a:xfrm>
            <a:off x="1960349" y="4378648"/>
            <a:ext cx="2175303" cy="747584"/>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direct collapse</a:t>
            </a:r>
          </a:p>
        </p:txBody>
      </p:sp>
      <p:cxnSp>
        <p:nvCxnSpPr>
          <p:cNvPr id="39" name="Straight Arrow Connector 38">
            <a:extLst>
              <a:ext uri="{FF2B5EF4-FFF2-40B4-BE49-F238E27FC236}">
                <a16:creationId xmlns:a16="http://schemas.microsoft.com/office/drawing/2014/main" id="{52189E05-E113-3B49-BF0E-0A92812A840E}"/>
              </a:ext>
            </a:extLst>
          </p:cNvPr>
          <p:cNvCxnSpPr>
            <a:cxnSpLocks/>
          </p:cNvCxnSpPr>
          <p:nvPr/>
        </p:nvCxnSpPr>
        <p:spPr>
          <a:xfrm>
            <a:off x="3045427" y="3628552"/>
            <a:ext cx="0" cy="75009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46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a:extLst>
              <a:ext uri="{FF2B5EF4-FFF2-40B4-BE49-F238E27FC236}">
                <a16:creationId xmlns:a16="http://schemas.microsoft.com/office/drawing/2014/main" id="{76D8CB08-0978-5844-8403-CCB0DC433165}"/>
              </a:ext>
            </a:extLst>
          </p:cNvPr>
          <p:cNvCxnSpPr>
            <a:cxnSpLocks/>
          </p:cNvCxnSpPr>
          <p:nvPr/>
        </p:nvCxnSpPr>
        <p:spPr>
          <a:xfrm flipV="1">
            <a:off x="1698541" y="1334527"/>
            <a:ext cx="0" cy="446078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397D3B2-0AF2-934B-8A36-C1839AA0ECCC}"/>
              </a:ext>
            </a:extLst>
          </p:cNvPr>
          <p:cNvCxnSpPr>
            <a:cxnSpLocks/>
          </p:cNvCxnSpPr>
          <p:nvPr/>
        </p:nvCxnSpPr>
        <p:spPr>
          <a:xfrm flipV="1">
            <a:off x="1698541" y="5795316"/>
            <a:ext cx="8952984" cy="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CBE2811-2AC3-6144-87FF-7305921BF4A7}"/>
              </a:ext>
            </a:extLst>
          </p:cNvPr>
          <p:cNvCxnSpPr/>
          <p:nvPr/>
        </p:nvCxnSpPr>
        <p:spPr>
          <a:xfrm>
            <a:off x="1451406" y="3564921"/>
            <a:ext cx="2471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758224-0178-8A44-AFFE-84145214DC2F}"/>
              </a:ext>
            </a:extLst>
          </p:cNvPr>
          <p:cNvCxnSpPr/>
          <p:nvPr/>
        </p:nvCxnSpPr>
        <p:spPr>
          <a:xfrm>
            <a:off x="1451406" y="1734238"/>
            <a:ext cx="2471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002AF98-C4FD-D64C-A16A-37EC9F94629F}"/>
              </a:ext>
            </a:extLst>
          </p:cNvPr>
          <p:cNvCxnSpPr>
            <a:cxnSpLocks/>
          </p:cNvCxnSpPr>
          <p:nvPr/>
        </p:nvCxnSpPr>
        <p:spPr>
          <a:xfrm flipV="1">
            <a:off x="4648716" y="5795316"/>
            <a:ext cx="0" cy="2450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4A47442-3ECD-024F-822D-014EA94D6B51}"/>
              </a:ext>
            </a:extLst>
          </p:cNvPr>
          <p:cNvCxnSpPr>
            <a:cxnSpLocks/>
          </p:cNvCxnSpPr>
          <p:nvPr/>
        </p:nvCxnSpPr>
        <p:spPr>
          <a:xfrm flipV="1">
            <a:off x="7630814" y="5795316"/>
            <a:ext cx="0" cy="2450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0DC67BEF-EC96-9341-8E25-C64A0CE512D1}"/>
              </a:ext>
            </a:extLst>
          </p:cNvPr>
          <p:cNvSpPr/>
          <p:nvPr/>
        </p:nvSpPr>
        <p:spPr>
          <a:xfrm>
            <a:off x="1945676" y="2551716"/>
            <a:ext cx="3287411" cy="3060745"/>
          </a:xfrm>
          <a:custGeom>
            <a:avLst/>
            <a:gdLst>
              <a:gd name="connsiteX0" fmla="*/ 0 w 3262183"/>
              <a:gd name="connsiteY0" fmla="*/ 30824 h 3169441"/>
              <a:gd name="connsiteX1" fmla="*/ 2397210 w 3262183"/>
              <a:gd name="connsiteY1" fmla="*/ 450954 h 3169441"/>
              <a:gd name="connsiteX2" fmla="*/ 3262183 w 3262183"/>
              <a:gd name="connsiteY2" fmla="*/ 3169441 h 3169441"/>
            </a:gdLst>
            <a:ahLst/>
            <a:cxnLst>
              <a:cxn ang="0">
                <a:pos x="connsiteX0" y="connsiteY0"/>
              </a:cxn>
              <a:cxn ang="0">
                <a:pos x="connsiteX1" y="connsiteY1"/>
              </a:cxn>
              <a:cxn ang="0">
                <a:pos x="connsiteX2" y="connsiteY2"/>
              </a:cxn>
            </a:cxnLst>
            <a:rect l="l" t="t" r="r" b="b"/>
            <a:pathLst>
              <a:path w="3262183" h="3169441">
                <a:moveTo>
                  <a:pt x="0" y="30824"/>
                </a:moveTo>
                <a:cubicBezTo>
                  <a:pt x="926756" y="-20663"/>
                  <a:pt x="1853513" y="-72149"/>
                  <a:pt x="2397210" y="450954"/>
                </a:cubicBezTo>
                <a:cubicBezTo>
                  <a:pt x="2940907" y="974057"/>
                  <a:pt x="3103605" y="2708122"/>
                  <a:pt x="3262183" y="3169441"/>
                </a:cubicBezTo>
              </a:path>
            </a:pathLst>
          </a:custGeom>
          <a:noFill/>
          <a:ln w="317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a:extLst>
              <a:ext uri="{FF2B5EF4-FFF2-40B4-BE49-F238E27FC236}">
                <a16:creationId xmlns:a16="http://schemas.microsoft.com/office/drawing/2014/main" id="{E1B7B94E-D68F-EA43-8A7D-B202A3525FE7}"/>
              </a:ext>
            </a:extLst>
          </p:cNvPr>
          <p:cNvSpPr/>
          <p:nvPr/>
        </p:nvSpPr>
        <p:spPr>
          <a:xfrm>
            <a:off x="7673547" y="3546386"/>
            <a:ext cx="2743200" cy="2026508"/>
          </a:xfrm>
          <a:custGeom>
            <a:avLst/>
            <a:gdLst>
              <a:gd name="connsiteX0" fmla="*/ 0 w 2743200"/>
              <a:gd name="connsiteY0" fmla="*/ 2026508 h 2026508"/>
              <a:gd name="connsiteX1" fmla="*/ 531340 w 2743200"/>
              <a:gd name="connsiteY1" fmla="*/ 617838 h 2026508"/>
              <a:gd name="connsiteX2" fmla="*/ 2743200 w 2743200"/>
              <a:gd name="connsiteY2" fmla="*/ 0 h 2026508"/>
            </a:gdLst>
            <a:ahLst/>
            <a:cxnLst>
              <a:cxn ang="0">
                <a:pos x="connsiteX0" y="connsiteY0"/>
              </a:cxn>
              <a:cxn ang="0">
                <a:pos x="connsiteX1" y="connsiteY1"/>
              </a:cxn>
              <a:cxn ang="0">
                <a:pos x="connsiteX2" y="connsiteY2"/>
              </a:cxn>
            </a:cxnLst>
            <a:rect l="l" t="t" r="r" b="b"/>
            <a:pathLst>
              <a:path w="2743200" h="2026508">
                <a:moveTo>
                  <a:pt x="0" y="2026508"/>
                </a:moveTo>
                <a:cubicBezTo>
                  <a:pt x="37070" y="1491048"/>
                  <a:pt x="74140" y="955589"/>
                  <a:pt x="531340" y="617838"/>
                </a:cubicBezTo>
                <a:cubicBezTo>
                  <a:pt x="988540" y="280087"/>
                  <a:pt x="1865870" y="140043"/>
                  <a:pt x="2743200" y="0"/>
                </a:cubicBezTo>
              </a:path>
            </a:pathLst>
          </a:custGeom>
          <a:noFill/>
          <a:ln w="317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43CFEAE5-2231-7445-AD37-F90296956ACB}"/>
              </a:ext>
            </a:extLst>
          </p:cNvPr>
          <p:cNvSpPr txBox="1"/>
          <p:nvPr/>
        </p:nvSpPr>
        <p:spPr>
          <a:xfrm>
            <a:off x="4068463" y="6066755"/>
            <a:ext cx="1093315" cy="369332"/>
          </a:xfrm>
          <a:prstGeom prst="rect">
            <a:avLst/>
          </a:prstGeom>
          <a:noFill/>
        </p:spPr>
        <p:txBody>
          <a:bodyPr wrap="square" rtlCol="0">
            <a:spAutoFit/>
          </a:bodyPr>
          <a:lstStyle/>
          <a:p>
            <a:pPr algn="ctr"/>
            <a:r>
              <a:rPr lang="en-US" dirty="0" err="1">
                <a:solidFill>
                  <a:schemeClr val="bg1"/>
                </a:solidFill>
                <a:latin typeface="Avenir Roman" panose="02000503020000020003" pitchFamily="2" charset="0"/>
              </a:rPr>
              <a:t>M</a:t>
            </a:r>
            <a:r>
              <a:rPr lang="en-US" baseline="-25000" dirty="0" err="1">
                <a:solidFill>
                  <a:schemeClr val="bg1"/>
                </a:solidFill>
                <a:latin typeface="Avenir Roman" panose="02000503020000020003" pitchFamily="2" charset="0"/>
              </a:rPr>
              <a:t>Earth</a:t>
            </a:r>
            <a:endParaRPr lang="en-US" dirty="0">
              <a:solidFill>
                <a:schemeClr val="bg1"/>
              </a:solidFill>
              <a:latin typeface="Avenir Roman" panose="02000503020000020003" pitchFamily="2" charset="0"/>
            </a:endParaRPr>
          </a:p>
        </p:txBody>
      </p:sp>
      <p:sp>
        <p:nvSpPr>
          <p:cNvPr id="67" name="TextBox 66">
            <a:extLst>
              <a:ext uri="{FF2B5EF4-FFF2-40B4-BE49-F238E27FC236}">
                <a16:creationId xmlns:a16="http://schemas.microsoft.com/office/drawing/2014/main" id="{36916122-C14D-DA49-A979-BED7C7F80BC2}"/>
              </a:ext>
            </a:extLst>
          </p:cNvPr>
          <p:cNvSpPr txBox="1"/>
          <p:nvPr/>
        </p:nvSpPr>
        <p:spPr>
          <a:xfrm>
            <a:off x="7126889" y="6085292"/>
            <a:ext cx="1093315" cy="369332"/>
          </a:xfrm>
          <a:prstGeom prst="rect">
            <a:avLst/>
          </a:prstGeom>
          <a:noFill/>
        </p:spPr>
        <p:txBody>
          <a:bodyPr wrap="square" rtlCol="0">
            <a:spAutoFit/>
          </a:bodyPr>
          <a:lstStyle/>
          <a:p>
            <a:pPr algn="ctr"/>
            <a:r>
              <a:rPr lang="en-US" dirty="0" err="1">
                <a:solidFill>
                  <a:schemeClr val="bg1"/>
                </a:solidFill>
                <a:latin typeface="Avenir Roman" panose="02000503020000020003" pitchFamily="2" charset="0"/>
              </a:rPr>
              <a:t>M</a:t>
            </a:r>
            <a:r>
              <a:rPr lang="en-US" baseline="-25000" dirty="0" err="1">
                <a:solidFill>
                  <a:schemeClr val="bg1"/>
                </a:solidFill>
                <a:latin typeface="Avenir Roman" panose="02000503020000020003" pitchFamily="2" charset="0"/>
              </a:rPr>
              <a:t>Jupiter</a:t>
            </a:r>
            <a:endParaRPr lang="en-US" dirty="0">
              <a:solidFill>
                <a:schemeClr val="bg1"/>
              </a:solidFill>
              <a:latin typeface="Avenir Roman" panose="02000503020000020003" pitchFamily="2" charset="0"/>
            </a:endParaRPr>
          </a:p>
        </p:txBody>
      </p:sp>
      <p:sp>
        <p:nvSpPr>
          <p:cNvPr id="68" name="TextBox 67">
            <a:extLst>
              <a:ext uri="{FF2B5EF4-FFF2-40B4-BE49-F238E27FC236}">
                <a16:creationId xmlns:a16="http://schemas.microsoft.com/office/drawing/2014/main" id="{DA65BAE7-207B-FF46-92BB-2B5BBEAF9DD9}"/>
              </a:ext>
            </a:extLst>
          </p:cNvPr>
          <p:cNvSpPr txBox="1"/>
          <p:nvPr/>
        </p:nvSpPr>
        <p:spPr>
          <a:xfrm>
            <a:off x="454758" y="3361720"/>
            <a:ext cx="1093315" cy="369332"/>
          </a:xfrm>
          <a:prstGeom prst="rect">
            <a:avLst/>
          </a:prstGeom>
          <a:noFill/>
        </p:spPr>
        <p:txBody>
          <a:bodyPr wrap="square" rtlCol="0">
            <a:spAutoFit/>
          </a:bodyPr>
          <a:lstStyle/>
          <a:p>
            <a:pPr algn="ctr"/>
            <a:r>
              <a:rPr lang="en-US" dirty="0">
                <a:solidFill>
                  <a:schemeClr val="bg1"/>
                </a:solidFill>
                <a:latin typeface="Avenir Roman" panose="02000503020000020003" pitchFamily="2" charset="0"/>
              </a:rPr>
              <a:t>1 km/s</a:t>
            </a:r>
          </a:p>
        </p:txBody>
      </p:sp>
      <p:sp>
        <p:nvSpPr>
          <p:cNvPr id="69" name="TextBox 68">
            <a:extLst>
              <a:ext uri="{FF2B5EF4-FFF2-40B4-BE49-F238E27FC236}">
                <a16:creationId xmlns:a16="http://schemas.microsoft.com/office/drawing/2014/main" id="{B4CFD049-3F33-9248-BEF5-3F31328AB1C9}"/>
              </a:ext>
            </a:extLst>
          </p:cNvPr>
          <p:cNvSpPr txBox="1"/>
          <p:nvPr/>
        </p:nvSpPr>
        <p:spPr>
          <a:xfrm>
            <a:off x="454757" y="1549572"/>
            <a:ext cx="1093315" cy="369332"/>
          </a:xfrm>
          <a:prstGeom prst="rect">
            <a:avLst/>
          </a:prstGeom>
          <a:noFill/>
        </p:spPr>
        <p:txBody>
          <a:bodyPr wrap="square" rtlCol="0">
            <a:spAutoFit/>
          </a:bodyPr>
          <a:lstStyle/>
          <a:p>
            <a:pPr algn="ctr"/>
            <a:r>
              <a:rPr lang="en-US" dirty="0">
                <a:solidFill>
                  <a:schemeClr val="bg1"/>
                </a:solidFill>
                <a:latin typeface="Avenir Roman" panose="02000503020000020003" pitchFamily="2" charset="0"/>
              </a:rPr>
              <a:t>10 km/s</a:t>
            </a:r>
          </a:p>
        </p:txBody>
      </p:sp>
      <p:sp>
        <p:nvSpPr>
          <p:cNvPr id="70" name="Oval 69">
            <a:extLst>
              <a:ext uri="{FF2B5EF4-FFF2-40B4-BE49-F238E27FC236}">
                <a16:creationId xmlns:a16="http://schemas.microsoft.com/office/drawing/2014/main" id="{4B8EFD5A-5772-A140-A579-2D5D01175584}"/>
              </a:ext>
            </a:extLst>
          </p:cNvPr>
          <p:cNvSpPr/>
          <p:nvPr/>
        </p:nvSpPr>
        <p:spPr>
          <a:xfrm>
            <a:off x="1857119" y="3106489"/>
            <a:ext cx="2669444" cy="1414849"/>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planet-planet interactions</a:t>
            </a:r>
          </a:p>
        </p:txBody>
      </p:sp>
      <p:sp>
        <p:nvSpPr>
          <p:cNvPr id="71" name="Oval 70">
            <a:extLst>
              <a:ext uri="{FF2B5EF4-FFF2-40B4-BE49-F238E27FC236}">
                <a16:creationId xmlns:a16="http://schemas.microsoft.com/office/drawing/2014/main" id="{1229172D-8CB6-6E4A-BA8B-7820F2971F1C}"/>
              </a:ext>
            </a:extLst>
          </p:cNvPr>
          <p:cNvSpPr/>
          <p:nvPr/>
        </p:nvSpPr>
        <p:spPr>
          <a:xfrm>
            <a:off x="4661395" y="1347068"/>
            <a:ext cx="3583845" cy="1771962"/>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planet-star interactions</a:t>
            </a:r>
          </a:p>
        </p:txBody>
      </p:sp>
      <p:sp>
        <p:nvSpPr>
          <p:cNvPr id="72" name="Oval 71">
            <a:extLst>
              <a:ext uri="{FF2B5EF4-FFF2-40B4-BE49-F238E27FC236}">
                <a16:creationId xmlns:a16="http://schemas.microsoft.com/office/drawing/2014/main" id="{A9E21495-4D3D-3445-A05D-16A0AC25A216}"/>
              </a:ext>
            </a:extLst>
          </p:cNvPr>
          <p:cNvSpPr/>
          <p:nvPr/>
        </p:nvSpPr>
        <p:spPr>
          <a:xfrm>
            <a:off x="8186223" y="4117658"/>
            <a:ext cx="2669444" cy="141484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direct collapse</a:t>
            </a:r>
          </a:p>
        </p:txBody>
      </p:sp>
      <p:sp>
        <p:nvSpPr>
          <p:cNvPr id="74" name="TextBox 73">
            <a:extLst>
              <a:ext uri="{FF2B5EF4-FFF2-40B4-BE49-F238E27FC236}">
                <a16:creationId xmlns:a16="http://schemas.microsoft.com/office/drawing/2014/main" id="{62D39214-C44C-B340-B447-78F570ED081B}"/>
              </a:ext>
            </a:extLst>
          </p:cNvPr>
          <p:cNvSpPr txBox="1"/>
          <p:nvPr/>
        </p:nvSpPr>
        <p:spPr>
          <a:xfrm>
            <a:off x="10651525" y="5612461"/>
            <a:ext cx="1093315" cy="369332"/>
          </a:xfrm>
          <a:prstGeom prst="rect">
            <a:avLst/>
          </a:prstGeom>
          <a:noFill/>
        </p:spPr>
        <p:txBody>
          <a:bodyPr wrap="square" rtlCol="0">
            <a:spAutoFit/>
          </a:bodyPr>
          <a:lstStyle/>
          <a:p>
            <a:pPr algn="ctr"/>
            <a:r>
              <a:rPr lang="en-US" dirty="0">
                <a:solidFill>
                  <a:schemeClr val="bg1"/>
                </a:solidFill>
                <a:latin typeface="Avenir Roman" panose="02000503020000020003" pitchFamily="2" charset="0"/>
              </a:rPr>
              <a:t>mass</a:t>
            </a:r>
          </a:p>
        </p:txBody>
      </p:sp>
      <p:sp>
        <p:nvSpPr>
          <p:cNvPr id="75" name="TextBox 74">
            <a:extLst>
              <a:ext uri="{FF2B5EF4-FFF2-40B4-BE49-F238E27FC236}">
                <a16:creationId xmlns:a16="http://schemas.microsoft.com/office/drawing/2014/main" id="{9F7313AE-FDBA-454E-BFDB-586E126B105F}"/>
              </a:ext>
            </a:extLst>
          </p:cNvPr>
          <p:cNvSpPr txBox="1"/>
          <p:nvPr/>
        </p:nvSpPr>
        <p:spPr>
          <a:xfrm>
            <a:off x="1151883" y="935167"/>
            <a:ext cx="1093315" cy="369332"/>
          </a:xfrm>
          <a:prstGeom prst="rect">
            <a:avLst/>
          </a:prstGeom>
          <a:noFill/>
        </p:spPr>
        <p:txBody>
          <a:bodyPr wrap="square" rtlCol="0">
            <a:spAutoFit/>
          </a:bodyPr>
          <a:lstStyle/>
          <a:p>
            <a:pPr algn="ctr"/>
            <a:r>
              <a:rPr lang="en-US" dirty="0">
                <a:solidFill>
                  <a:schemeClr val="bg1"/>
                </a:solidFill>
                <a:latin typeface="Avenir Roman" panose="02000503020000020003" pitchFamily="2" charset="0"/>
              </a:rPr>
              <a:t>velocity</a:t>
            </a:r>
          </a:p>
        </p:txBody>
      </p:sp>
    </p:spTree>
    <p:extLst>
      <p:ext uri="{BB962C8B-B14F-4D97-AF65-F5344CB8AC3E}">
        <p14:creationId xmlns:p14="http://schemas.microsoft.com/office/powerpoint/2010/main" val="1621574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CAE7-E018-7249-AE64-45A69D4935CB}"/>
              </a:ext>
            </a:extLst>
          </p:cNvPr>
          <p:cNvSpPr>
            <a:spLocks noGrp="1"/>
          </p:cNvSpPr>
          <p:nvPr>
            <p:ph type="title"/>
          </p:nvPr>
        </p:nvSpPr>
        <p:spPr/>
        <p:txBody>
          <a:bodyPr/>
          <a:lstStyle/>
          <a:p>
            <a:r>
              <a:rPr lang="en-US" dirty="0"/>
              <a:t>Existing studies</a:t>
            </a:r>
          </a:p>
        </p:txBody>
      </p:sp>
      <p:sp>
        <p:nvSpPr>
          <p:cNvPr id="3" name="Content Placeholder 2">
            <a:extLst>
              <a:ext uri="{FF2B5EF4-FFF2-40B4-BE49-F238E27FC236}">
                <a16:creationId xmlns:a16="http://schemas.microsoft.com/office/drawing/2014/main" id="{4DC207FA-ED1A-5343-8064-17FCF19ADCC8}"/>
              </a:ext>
            </a:extLst>
          </p:cNvPr>
          <p:cNvSpPr>
            <a:spLocks noGrp="1"/>
          </p:cNvSpPr>
          <p:nvPr>
            <p:ph idx="1"/>
          </p:nvPr>
        </p:nvSpPr>
        <p:spPr>
          <a:xfrm>
            <a:off x="838200" y="2273643"/>
            <a:ext cx="4463659" cy="3903320"/>
          </a:xfrm>
        </p:spPr>
        <p:txBody>
          <a:bodyPr/>
          <a:lstStyle/>
          <a:p>
            <a:r>
              <a:rPr lang="en-US" dirty="0"/>
              <a:t>N-body interactions with fully-formed planets</a:t>
            </a:r>
          </a:p>
          <a:p>
            <a:endParaRPr lang="en-US" dirty="0"/>
          </a:p>
          <a:p>
            <a:r>
              <a:rPr lang="en-US" dirty="0"/>
              <a:t>Arbitrary initial conditions make connection to physical abundance challenging</a:t>
            </a:r>
          </a:p>
        </p:txBody>
      </p:sp>
      <p:pic>
        <p:nvPicPr>
          <p:cNvPr id="6" name="trimmed.mov">
            <a:hlinkClick r:id="" action="ppaction://media"/>
            <a:extLst>
              <a:ext uri="{FF2B5EF4-FFF2-40B4-BE49-F238E27FC236}">
                <a16:creationId xmlns:a16="http://schemas.microsoft.com/office/drawing/2014/main" id="{14AA73AC-56D2-4E4F-9EEF-9A7436B98E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01859" y="1220007"/>
            <a:ext cx="6432129" cy="5056909"/>
          </a:xfrm>
          <a:prstGeom prst="rect">
            <a:avLst/>
          </a:prstGeom>
        </p:spPr>
      </p:pic>
    </p:spTree>
    <p:extLst>
      <p:ext uri="{BB962C8B-B14F-4D97-AF65-F5344CB8AC3E}">
        <p14:creationId xmlns:p14="http://schemas.microsoft.com/office/powerpoint/2010/main" val="270941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repeatCount="indefinite"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CAE7-E018-7249-AE64-45A69D4935CB}"/>
              </a:ext>
            </a:extLst>
          </p:cNvPr>
          <p:cNvSpPr>
            <a:spLocks noGrp="1"/>
          </p:cNvSpPr>
          <p:nvPr>
            <p:ph type="title"/>
          </p:nvPr>
        </p:nvSpPr>
        <p:spPr/>
        <p:txBody>
          <a:bodyPr/>
          <a:lstStyle/>
          <a:p>
            <a:r>
              <a:rPr lang="en-US" dirty="0"/>
              <a:t>Building a galactic population </a:t>
            </a:r>
            <a:r>
              <a:rPr lang="en-US" sz="2600" dirty="0"/>
              <a:t>(</a:t>
            </a:r>
            <a:r>
              <a:rPr lang="en-US" sz="2600" dirty="0" err="1"/>
              <a:t>Coleman+DeRocco</a:t>
            </a:r>
            <a:r>
              <a:rPr lang="en-US" sz="2600" dirty="0"/>
              <a:t> 2024)</a:t>
            </a:r>
          </a:p>
        </p:txBody>
      </p:sp>
      <p:sp>
        <p:nvSpPr>
          <p:cNvPr id="3" name="Content Placeholder 2">
            <a:extLst>
              <a:ext uri="{FF2B5EF4-FFF2-40B4-BE49-F238E27FC236}">
                <a16:creationId xmlns:a16="http://schemas.microsoft.com/office/drawing/2014/main" id="{4DC207FA-ED1A-5343-8064-17FCF19ADCC8}"/>
              </a:ext>
            </a:extLst>
          </p:cNvPr>
          <p:cNvSpPr>
            <a:spLocks noGrp="1"/>
          </p:cNvSpPr>
          <p:nvPr>
            <p:ph idx="1"/>
          </p:nvPr>
        </p:nvSpPr>
        <p:spPr>
          <a:xfrm>
            <a:off x="838200" y="2137719"/>
            <a:ext cx="5253681" cy="4039244"/>
          </a:xfrm>
        </p:spPr>
        <p:txBody>
          <a:bodyPr>
            <a:normAutofit fontScale="92500" lnSpcReduction="20000"/>
          </a:bodyPr>
          <a:lstStyle/>
          <a:p>
            <a:r>
              <a:rPr lang="en-US" dirty="0"/>
              <a:t>Ab initio simulations of planet </a:t>
            </a:r>
            <a:r>
              <a:rPr lang="en-US" dirty="0">
                <a:solidFill>
                  <a:schemeClr val="accent2">
                    <a:lumMod val="75000"/>
                  </a:schemeClr>
                </a:solidFill>
              </a:rPr>
              <a:t>formation</a:t>
            </a:r>
            <a:r>
              <a:rPr lang="en-US" dirty="0"/>
              <a:t>, </a:t>
            </a:r>
            <a:r>
              <a:rPr lang="en-US" dirty="0">
                <a:solidFill>
                  <a:schemeClr val="accent4">
                    <a:lumMod val="75000"/>
                  </a:schemeClr>
                </a:solidFill>
              </a:rPr>
              <a:t>evolution</a:t>
            </a:r>
            <a:r>
              <a:rPr lang="en-US" dirty="0"/>
              <a:t>, </a:t>
            </a:r>
            <a:r>
              <a:rPr lang="en-US" dirty="0">
                <a:solidFill>
                  <a:schemeClr val="accent5">
                    <a:lumMod val="75000"/>
                  </a:schemeClr>
                </a:solidFill>
              </a:rPr>
              <a:t>migration</a:t>
            </a:r>
            <a:r>
              <a:rPr lang="en-US" dirty="0"/>
              <a:t>, and </a:t>
            </a:r>
            <a:r>
              <a:rPr lang="en-US" dirty="0">
                <a:solidFill>
                  <a:schemeClr val="accent6">
                    <a:lumMod val="75000"/>
                  </a:schemeClr>
                </a:solidFill>
              </a:rPr>
              <a:t>ejection</a:t>
            </a:r>
            <a:r>
              <a:rPr lang="en-US" dirty="0"/>
              <a:t> in protoplanetary disks</a:t>
            </a:r>
          </a:p>
          <a:p>
            <a:endParaRPr lang="en-US" dirty="0"/>
          </a:p>
          <a:p>
            <a:r>
              <a:rPr lang="en-US" dirty="0"/>
              <a:t>Include contributions from multiple stellar populations</a:t>
            </a:r>
          </a:p>
          <a:p>
            <a:endParaRPr lang="en-US" dirty="0"/>
          </a:p>
          <a:p>
            <a:r>
              <a:rPr lang="en-US" dirty="0"/>
              <a:t>Provides </a:t>
            </a:r>
            <a:r>
              <a:rPr lang="en-US" b="1" i="1" dirty="0"/>
              <a:t>direct connection </a:t>
            </a:r>
            <a:r>
              <a:rPr lang="en-US" dirty="0"/>
              <a:t>between planet formation and observables</a:t>
            </a:r>
          </a:p>
        </p:txBody>
      </p:sp>
      <p:pic>
        <p:nvPicPr>
          <p:cNvPr id="6" name="The Evolution of a Planet-Forming Disk.mp4">
            <a:hlinkClick r:id="" action="ppaction://media"/>
            <a:extLst>
              <a:ext uri="{FF2B5EF4-FFF2-40B4-BE49-F238E27FC236}">
                <a16:creationId xmlns:a16="http://schemas.microsoft.com/office/drawing/2014/main" id="{58892CC1-3157-2D48-ACDA-4A60A31E34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90167" y="1368428"/>
            <a:ext cx="6201833" cy="4651375"/>
          </a:xfrm>
          <a:prstGeom prst="rect">
            <a:avLst/>
          </a:prstGeom>
        </p:spPr>
      </p:pic>
    </p:spTree>
    <p:extLst>
      <p:ext uri="{BB962C8B-B14F-4D97-AF65-F5344CB8AC3E}">
        <p14:creationId xmlns:p14="http://schemas.microsoft.com/office/powerpoint/2010/main" val="208690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5A8CDD-C75C-7540-9883-01562E4D2CCA}"/>
              </a:ext>
            </a:extLst>
          </p:cNvPr>
          <p:cNvSpPr/>
          <p:nvPr/>
        </p:nvSpPr>
        <p:spPr>
          <a:xfrm>
            <a:off x="6357850" y="1422401"/>
            <a:ext cx="5385659" cy="42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47CAE7-E018-7249-AE64-45A69D4935CB}"/>
              </a:ext>
            </a:extLst>
          </p:cNvPr>
          <p:cNvSpPr>
            <a:spLocks noGrp="1"/>
          </p:cNvSpPr>
          <p:nvPr>
            <p:ph type="title"/>
          </p:nvPr>
        </p:nvSpPr>
        <p:spPr/>
        <p:txBody>
          <a:bodyPr/>
          <a:lstStyle/>
          <a:p>
            <a:r>
              <a:rPr lang="en-US" dirty="0"/>
              <a:t>Confronting theory with observation</a:t>
            </a:r>
            <a:endParaRPr lang="en-US" sz="2600" dirty="0"/>
          </a:p>
        </p:txBody>
      </p:sp>
      <p:pic>
        <p:nvPicPr>
          <p:cNvPr id="6" name="Picture 5">
            <a:extLst>
              <a:ext uri="{FF2B5EF4-FFF2-40B4-BE49-F238E27FC236}">
                <a16:creationId xmlns:a16="http://schemas.microsoft.com/office/drawing/2014/main" id="{68F6B43F-11D3-7D43-AE28-EAA9E2203463}"/>
              </a:ext>
            </a:extLst>
          </p:cNvPr>
          <p:cNvPicPr>
            <a:picLocks noChangeAspect="1"/>
          </p:cNvPicPr>
          <p:nvPr/>
        </p:nvPicPr>
        <p:blipFill>
          <a:blip r:embed="rId3"/>
          <a:stretch>
            <a:fillRect/>
          </a:stretch>
        </p:blipFill>
        <p:spPr>
          <a:xfrm>
            <a:off x="6357850" y="1847434"/>
            <a:ext cx="5385659" cy="4039244"/>
          </a:xfrm>
          <a:prstGeom prst="rect">
            <a:avLst/>
          </a:prstGeom>
        </p:spPr>
      </p:pic>
      <p:sp>
        <p:nvSpPr>
          <p:cNvPr id="10" name="TextBox 9">
            <a:extLst>
              <a:ext uri="{FF2B5EF4-FFF2-40B4-BE49-F238E27FC236}">
                <a16:creationId xmlns:a16="http://schemas.microsoft.com/office/drawing/2014/main" id="{8397C461-B578-7B40-9E84-B36FFBB597BF}"/>
              </a:ext>
            </a:extLst>
          </p:cNvPr>
          <p:cNvSpPr txBox="1"/>
          <p:nvPr/>
        </p:nvSpPr>
        <p:spPr>
          <a:xfrm>
            <a:off x="8905608" y="1571411"/>
            <a:ext cx="2555962" cy="307777"/>
          </a:xfrm>
          <a:prstGeom prst="rect">
            <a:avLst/>
          </a:prstGeom>
          <a:noFill/>
        </p:spPr>
        <p:txBody>
          <a:bodyPr wrap="square" rtlCol="0">
            <a:spAutoFit/>
          </a:bodyPr>
          <a:lstStyle/>
          <a:p>
            <a:pPr algn="ctr"/>
            <a:r>
              <a:rPr lang="en-US" sz="1400" dirty="0">
                <a:latin typeface="Avenir Roman" panose="02000503020000020003" pitchFamily="2" charset="0"/>
              </a:rPr>
              <a:t>ground-based observations</a:t>
            </a:r>
          </a:p>
        </p:txBody>
      </p:sp>
      <p:sp>
        <p:nvSpPr>
          <p:cNvPr id="12" name="Left Brace 11">
            <a:extLst>
              <a:ext uri="{FF2B5EF4-FFF2-40B4-BE49-F238E27FC236}">
                <a16:creationId xmlns:a16="http://schemas.microsoft.com/office/drawing/2014/main" id="{5EBE65DD-97D9-A74B-986E-C2177326C8A8}"/>
              </a:ext>
            </a:extLst>
          </p:cNvPr>
          <p:cNvSpPr/>
          <p:nvPr/>
        </p:nvSpPr>
        <p:spPr>
          <a:xfrm rot="5400000">
            <a:off x="10083551" y="994885"/>
            <a:ext cx="210958" cy="200296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D0C36A02-4C5A-C746-8E1D-95C51AA35F72}"/>
              </a:ext>
            </a:extLst>
          </p:cNvPr>
          <p:cNvSpPr/>
          <p:nvPr/>
        </p:nvSpPr>
        <p:spPr>
          <a:xfrm>
            <a:off x="7126514" y="2177142"/>
            <a:ext cx="2061033" cy="2017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18B185-B504-E742-BCF3-77F16B05DE08}"/>
              </a:ext>
            </a:extLst>
          </p:cNvPr>
          <p:cNvSpPr/>
          <p:nvPr/>
        </p:nvSpPr>
        <p:spPr>
          <a:xfrm>
            <a:off x="7126514" y="3164114"/>
            <a:ext cx="624116" cy="2017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B46BB653-6413-6449-8F5C-F161D615637D}"/>
              </a:ext>
            </a:extLst>
          </p:cNvPr>
          <p:cNvSpPr txBox="1">
            <a:spLocks/>
          </p:cNvSpPr>
          <p:nvPr/>
        </p:nvSpPr>
        <p:spPr>
          <a:xfrm>
            <a:off x="324030" y="1690688"/>
            <a:ext cx="5073835" cy="43356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venir Roman"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venir Roman"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venir Roman"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Roman"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Roman"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Simulations </a:t>
            </a:r>
            <a:r>
              <a:rPr lang="en-US" dirty="0">
                <a:solidFill>
                  <a:schemeClr val="accent2">
                    <a:lumMod val="75000"/>
                  </a:schemeClr>
                </a:solidFill>
              </a:rPr>
              <a:t>coincide with existing observations </a:t>
            </a:r>
            <a:r>
              <a:rPr lang="en-US" dirty="0"/>
              <a:t>at high masses (Sumi+ 2023)</a:t>
            </a:r>
          </a:p>
          <a:p>
            <a:endParaRPr lang="en-US" dirty="0"/>
          </a:p>
          <a:p>
            <a:r>
              <a:rPr lang="en-US" b="1" i="1" dirty="0">
                <a:solidFill>
                  <a:schemeClr val="tx1"/>
                </a:solidFill>
              </a:rPr>
              <a:t>Testable predictions</a:t>
            </a:r>
            <a:r>
              <a:rPr lang="en-US" b="1" dirty="0">
                <a:solidFill>
                  <a:schemeClr val="tx1"/>
                </a:solidFill>
              </a:rPr>
              <a:t> </a:t>
            </a:r>
            <a:r>
              <a:rPr lang="en-US" dirty="0">
                <a:solidFill>
                  <a:schemeClr val="tx1"/>
                </a:solidFill>
              </a:rPr>
              <a:t>for unexplored low-mass range</a:t>
            </a:r>
            <a:endParaRPr lang="en-US" b="1" i="1" dirty="0">
              <a:solidFill>
                <a:schemeClr val="tx1"/>
              </a:solidFill>
            </a:endParaRPr>
          </a:p>
          <a:p>
            <a:endParaRPr lang="en-US" dirty="0">
              <a:solidFill>
                <a:schemeClr val="tx1"/>
              </a:solidFill>
            </a:endParaRPr>
          </a:p>
          <a:p>
            <a:r>
              <a:rPr lang="en-US" dirty="0">
                <a:solidFill>
                  <a:schemeClr val="tx1"/>
                </a:solidFill>
              </a:rPr>
              <a:t>Predictions provide </a:t>
            </a:r>
            <a:r>
              <a:rPr lang="en-US" b="1" i="1" dirty="0">
                <a:solidFill>
                  <a:schemeClr val="tx1"/>
                </a:solidFill>
              </a:rPr>
              <a:t>direct connection </a:t>
            </a:r>
            <a:r>
              <a:rPr lang="en-US" dirty="0">
                <a:solidFill>
                  <a:schemeClr val="tx1"/>
                </a:solidFill>
              </a:rPr>
              <a:t>between planet formation and observables</a:t>
            </a:r>
          </a:p>
        </p:txBody>
      </p:sp>
    </p:spTree>
    <p:extLst>
      <p:ext uri="{BB962C8B-B14F-4D97-AF65-F5344CB8AC3E}">
        <p14:creationId xmlns:p14="http://schemas.microsoft.com/office/powerpoint/2010/main" val="155405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5A8CDD-C75C-7540-9883-01562E4D2CCA}"/>
              </a:ext>
            </a:extLst>
          </p:cNvPr>
          <p:cNvSpPr/>
          <p:nvPr/>
        </p:nvSpPr>
        <p:spPr>
          <a:xfrm>
            <a:off x="6357850" y="1422401"/>
            <a:ext cx="5385659" cy="42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47CAE7-E018-7249-AE64-45A69D4935CB}"/>
              </a:ext>
            </a:extLst>
          </p:cNvPr>
          <p:cNvSpPr>
            <a:spLocks noGrp="1"/>
          </p:cNvSpPr>
          <p:nvPr>
            <p:ph type="title"/>
          </p:nvPr>
        </p:nvSpPr>
        <p:spPr/>
        <p:txBody>
          <a:bodyPr/>
          <a:lstStyle/>
          <a:p>
            <a:r>
              <a:rPr lang="en-US" dirty="0"/>
              <a:t>Confronting theory with observation</a:t>
            </a:r>
            <a:endParaRPr lang="en-US" sz="2600" dirty="0"/>
          </a:p>
        </p:txBody>
      </p:sp>
      <p:pic>
        <p:nvPicPr>
          <p:cNvPr id="6" name="Picture 5">
            <a:extLst>
              <a:ext uri="{FF2B5EF4-FFF2-40B4-BE49-F238E27FC236}">
                <a16:creationId xmlns:a16="http://schemas.microsoft.com/office/drawing/2014/main" id="{68F6B43F-11D3-7D43-AE28-EAA9E2203463}"/>
              </a:ext>
            </a:extLst>
          </p:cNvPr>
          <p:cNvPicPr>
            <a:picLocks noChangeAspect="1"/>
          </p:cNvPicPr>
          <p:nvPr/>
        </p:nvPicPr>
        <p:blipFill>
          <a:blip r:embed="rId3"/>
          <a:stretch>
            <a:fillRect/>
          </a:stretch>
        </p:blipFill>
        <p:spPr>
          <a:xfrm>
            <a:off x="6357850" y="1847434"/>
            <a:ext cx="5385659" cy="4039244"/>
          </a:xfrm>
          <a:prstGeom prst="rect">
            <a:avLst/>
          </a:prstGeom>
        </p:spPr>
      </p:pic>
      <p:sp>
        <p:nvSpPr>
          <p:cNvPr id="10" name="TextBox 9">
            <a:extLst>
              <a:ext uri="{FF2B5EF4-FFF2-40B4-BE49-F238E27FC236}">
                <a16:creationId xmlns:a16="http://schemas.microsoft.com/office/drawing/2014/main" id="{8397C461-B578-7B40-9E84-B36FFBB597BF}"/>
              </a:ext>
            </a:extLst>
          </p:cNvPr>
          <p:cNvSpPr txBox="1"/>
          <p:nvPr/>
        </p:nvSpPr>
        <p:spPr>
          <a:xfrm>
            <a:off x="8905608" y="1571411"/>
            <a:ext cx="2555962" cy="307777"/>
          </a:xfrm>
          <a:prstGeom prst="rect">
            <a:avLst/>
          </a:prstGeom>
          <a:noFill/>
        </p:spPr>
        <p:txBody>
          <a:bodyPr wrap="square" rtlCol="0">
            <a:spAutoFit/>
          </a:bodyPr>
          <a:lstStyle/>
          <a:p>
            <a:pPr algn="ctr"/>
            <a:r>
              <a:rPr lang="en-US" sz="1400" dirty="0">
                <a:latin typeface="Avenir Roman" panose="02000503020000020003" pitchFamily="2" charset="0"/>
              </a:rPr>
              <a:t>ground-based observations</a:t>
            </a:r>
          </a:p>
        </p:txBody>
      </p:sp>
      <p:sp>
        <p:nvSpPr>
          <p:cNvPr id="11" name="TextBox 10">
            <a:extLst>
              <a:ext uri="{FF2B5EF4-FFF2-40B4-BE49-F238E27FC236}">
                <a16:creationId xmlns:a16="http://schemas.microsoft.com/office/drawing/2014/main" id="{81D0004D-61CF-2249-B928-B0522A05CD53}"/>
              </a:ext>
            </a:extLst>
          </p:cNvPr>
          <p:cNvSpPr txBox="1"/>
          <p:nvPr/>
        </p:nvSpPr>
        <p:spPr>
          <a:xfrm>
            <a:off x="7203771" y="1577269"/>
            <a:ext cx="1846908" cy="307777"/>
          </a:xfrm>
          <a:prstGeom prst="rect">
            <a:avLst/>
          </a:prstGeom>
          <a:solidFill>
            <a:schemeClr val="accent5">
              <a:lumMod val="75000"/>
            </a:schemeClr>
          </a:solidFill>
          <a:effectLst>
            <a:softEdge rad="50800"/>
          </a:effectLst>
        </p:spPr>
        <p:txBody>
          <a:bodyPr wrap="square" rtlCol="0">
            <a:spAutoFit/>
          </a:bodyPr>
          <a:lstStyle/>
          <a:p>
            <a:pPr algn="ctr"/>
            <a:r>
              <a:rPr lang="en-US" sz="1400" b="1" i="1" dirty="0">
                <a:solidFill>
                  <a:schemeClr val="bg1"/>
                </a:solidFill>
                <a:latin typeface="Avenir Roman" panose="02000503020000020003" pitchFamily="2" charset="0"/>
              </a:rPr>
              <a:t>terra incognita</a:t>
            </a:r>
          </a:p>
        </p:txBody>
      </p:sp>
      <p:sp>
        <p:nvSpPr>
          <p:cNvPr id="12" name="Left Brace 11">
            <a:extLst>
              <a:ext uri="{FF2B5EF4-FFF2-40B4-BE49-F238E27FC236}">
                <a16:creationId xmlns:a16="http://schemas.microsoft.com/office/drawing/2014/main" id="{5EBE65DD-97D9-A74B-986E-C2177326C8A8}"/>
              </a:ext>
            </a:extLst>
          </p:cNvPr>
          <p:cNvSpPr/>
          <p:nvPr/>
        </p:nvSpPr>
        <p:spPr>
          <a:xfrm rot="5400000">
            <a:off x="10083551" y="994885"/>
            <a:ext cx="210958" cy="200296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6C1F1D3D-BED9-774D-9C04-D8B8C47F2A0D}"/>
              </a:ext>
            </a:extLst>
          </p:cNvPr>
          <p:cNvSpPr/>
          <p:nvPr/>
        </p:nvSpPr>
        <p:spPr>
          <a:xfrm rot="5400000">
            <a:off x="8021746" y="983184"/>
            <a:ext cx="210958" cy="200296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29C71EE8-423B-AB4B-B0B3-17A454A0564A}"/>
              </a:ext>
            </a:extLst>
          </p:cNvPr>
          <p:cNvSpPr>
            <a:spLocks noGrp="1"/>
          </p:cNvSpPr>
          <p:nvPr>
            <p:ph idx="1"/>
          </p:nvPr>
        </p:nvSpPr>
        <p:spPr>
          <a:xfrm>
            <a:off x="324030" y="1690688"/>
            <a:ext cx="5073835" cy="4335652"/>
          </a:xfrm>
        </p:spPr>
        <p:txBody>
          <a:bodyPr>
            <a:normAutofit lnSpcReduction="10000"/>
          </a:bodyPr>
          <a:lstStyle/>
          <a:p>
            <a:r>
              <a:rPr lang="en-US" dirty="0"/>
              <a:t>Simulations </a:t>
            </a:r>
            <a:r>
              <a:rPr lang="en-US" dirty="0">
                <a:solidFill>
                  <a:schemeClr val="accent2">
                    <a:lumMod val="75000"/>
                  </a:schemeClr>
                </a:solidFill>
              </a:rPr>
              <a:t>coincide with existing observations </a:t>
            </a:r>
            <a:r>
              <a:rPr lang="en-US" dirty="0"/>
              <a:t>at high masses (Sumi+ 2023)</a:t>
            </a:r>
          </a:p>
          <a:p>
            <a:endParaRPr lang="en-US" dirty="0"/>
          </a:p>
          <a:p>
            <a:r>
              <a:rPr lang="en-US" b="1" i="1" dirty="0">
                <a:solidFill>
                  <a:schemeClr val="accent5">
                    <a:lumMod val="75000"/>
                  </a:schemeClr>
                </a:solidFill>
              </a:rPr>
              <a:t>Testable predictions</a:t>
            </a:r>
            <a:r>
              <a:rPr lang="en-US" b="1" dirty="0">
                <a:solidFill>
                  <a:schemeClr val="accent5">
                    <a:lumMod val="75000"/>
                  </a:schemeClr>
                </a:solidFill>
              </a:rPr>
              <a:t> </a:t>
            </a:r>
            <a:r>
              <a:rPr lang="en-US" dirty="0"/>
              <a:t>for unexplored low-mass range</a:t>
            </a:r>
            <a:endParaRPr lang="en-US" b="1" i="1" dirty="0"/>
          </a:p>
          <a:p>
            <a:endParaRPr lang="en-US" dirty="0"/>
          </a:p>
          <a:p>
            <a:r>
              <a:rPr lang="en-US" dirty="0">
                <a:solidFill>
                  <a:schemeClr val="tx1"/>
                </a:solidFill>
              </a:rPr>
              <a:t>Predictions provide </a:t>
            </a:r>
            <a:r>
              <a:rPr lang="en-US" b="1" i="1" dirty="0">
                <a:solidFill>
                  <a:schemeClr val="tx1"/>
                </a:solidFill>
              </a:rPr>
              <a:t>direct connection </a:t>
            </a:r>
            <a:r>
              <a:rPr lang="en-US" dirty="0">
                <a:solidFill>
                  <a:schemeClr val="tx1"/>
                </a:solidFill>
              </a:rPr>
              <a:t>between planet formation and observables</a:t>
            </a:r>
          </a:p>
        </p:txBody>
      </p:sp>
    </p:spTree>
    <p:extLst>
      <p:ext uri="{BB962C8B-B14F-4D97-AF65-F5344CB8AC3E}">
        <p14:creationId xmlns:p14="http://schemas.microsoft.com/office/powerpoint/2010/main" val="2177534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CAE7-E018-7249-AE64-45A69D4935CB}"/>
              </a:ext>
            </a:extLst>
          </p:cNvPr>
          <p:cNvSpPr>
            <a:spLocks noGrp="1"/>
          </p:cNvSpPr>
          <p:nvPr>
            <p:ph type="title"/>
          </p:nvPr>
        </p:nvSpPr>
        <p:spPr/>
        <p:txBody>
          <a:bodyPr/>
          <a:lstStyle/>
          <a:p>
            <a:r>
              <a:rPr lang="en-US" dirty="0"/>
              <a:t>Confronting theory with observation</a:t>
            </a:r>
            <a:endParaRPr lang="en-US" sz="2600" dirty="0"/>
          </a:p>
        </p:txBody>
      </p:sp>
      <p:sp>
        <p:nvSpPr>
          <p:cNvPr id="3" name="Content Placeholder 2">
            <a:extLst>
              <a:ext uri="{FF2B5EF4-FFF2-40B4-BE49-F238E27FC236}">
                <a16:creationId xmlns:a16="http://schemas.microsoft.com/office/drawing/2014/main" id="{4DC207FA-ED1A-5343-8064-17FCF19ADCC8}"/>
              </a:ext>
            </a:extLst>
          </p:cNvPr>
          <p:cNvSpPr>
            <a:spLocks noGrp="1"/>
          </p:cNvSpPr>
          <p:nvPr>
            <p:ph idx="1"/>
          </p:nvPr>
        </p:nvSpPr>
        <p:spPr>
          <a:xfrm>
            <a:off x="324030" y="1690688"/>
            <a:ext cx="5073835" cy="4335652"/>
          </a:xfrm>
        </p:spPr>
        <p:txBody>
          <a:bodyPr>
            <a:normAutofit lnSpcReduction="10000"/>
          </a:bodyPr>
          <a:lstStyle/>
          <a:p>
            <a:r>
              <a:rPr lang="en-US" dirty="0"/>
              <a:t>Simulations </a:t>
            </a:r>
            <a:r>
              <a:rPr lang="en-US" dirty="0">
                <a:solidFill>
                  <a:schemeClr val="accent2">
                    <a:lumMod val="75000"/>
                  </a:schemeClr>
                </a:solidFill>
              </a:rPr>
              <a:t>coincide with existing observations </a:t>
            </a:r>
            <a:r>
              <a:rPr lang="en-US" dirty="0"/>
              <a:t>at high masses (Sumi+ 2023)</a:t>
            </a:r>
          </a:p>
          <a:p>
            <a:endParaRPr lang="en-US" dirty="0"/>
          </a:p>
          <a:p>
            <a:r>
              <a:rPr lang="en-US" b="1" i="1" dirty="0">
                <a:solidFill>
                  <a:schemeClr val="accent5">
                    <a:lumMod val="75000"/>
                  </a:schemeClr>
                </a:solidFill>
              </a:rPr>
              <a:t>Testable predictions</a:t>
            </a:r>
            <a:r>
              <a:rPr lang="en-US" b="1" dirty="0">
                <a:solidFill>
                  <a:schemeClr val="accent5">
                    <a:lumMod val="75000"/>
                  </a:schemeClr>
                </a:solidFill>
              </a:rPr>
              <a:t> </a:t>
            </a:r>
            <a:r>
              <a:rPr lang="en-US" dirty="0"/>
              <a:t>for unexplored low-mass range</a:t>
            </a:r>
            <a:endParaRPr lang="en-US" b="1" i="1" dirty="0"/>
          </a:p>
          <a:p>
            <a:endParaRPr lang="en-US" dirty="0"/>
          </a:p>
          <a:p>
            <a:r>
              <a:rPr lang="en-US" dirty="0"/>
              <a:t>Predictions provide </a:t>
            </a:r>
            <a:r>
              <a:rPr lang="en-US" b="1" i="1" dirty="0">
                <a:solidFill>
                  <a:schemeClr val="accent6">
                    <a:lumMod val="75000"/>
                  </a:schemeClr>
                </a:solidFill>
              </a:rPr>
              <a:t>direct connection </a:t>
            </a:r>
            <a:r>
              <a:rPr lang="en-US" dirty="0"/>
              <a:t>between planet formation and observables</a:t>
            </a:r>
          </a:p>
        </p:txBody>
      </p:sp>
      <p:pic>
        <p:nvPicPr>
          <p:cNvPr id="15" name="Picture 14">
            <a:extLst>
              <a:ext uri="{FF2B5EF4-FFF2-40B4-BE49-F238E27FC236}">
                <a16:creationId xmlns:a16="http://schemas.microsoft.com/office/drawing/2014/main" id="{6B84BB11-14CD-1B42-BD3B-882926ADA5DC}"/>
              </a:ext>
            </a:extLst>
          </p:cNvPr>
          <p:cNvPicPr>
            <a:picLocks noChangeAspect="1"/>
          </p:cNvPicPr>
          <p:nvPr/>
        </p:nvPicPr>
        <p:blipFill>
          <a:blip r:embed="rId3"/>
          <a:stretch>
            <a:fillRect/>
          </a:stretch>
        </p:blipFill>
        <p:spPr>
          <a:xfrm>
            <a:off x="5397865" y="1690688"/>
            <a:ext cx="6576419" cy="3944180"/>
          </a:xfrm>
          <a:prstGeom prst="rect">
            <a:avLst/>
          </a:prstGeom>
        </p:spPr>
      </p:pic>
    </p:spTree>
    <p:extLst>
      <p:ext uri="{BB962C8B-B14F-4D97-AF65-F5344CB8AC3E}">
        <p14:creationId xmlns:p14="http://schemas.microsoft.com/office/powerpoint/2010/main" val="2631403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CAE7-E018-7249-AE64-45A69D4935CB}"/>
              </a:ext>
            </a:extLst>
          </p:cNvPr>
          <p:cNvSpPr>
            <a:spLocks noGrp="1"/>
          </p:cNvSpPr>
          <p:nvPr>
            <p:ph type="title"/>
          </p:nvPr>
        </p:nvSpPr>
        <p:spPr/>
        <p:txBody>
          <a:bodyPr/>
          <a:lstStyle/>
          <a:p>
            <a:r>
              <a:rPr lang="en-US" dirty="0"/>
              <a:t>Confronting theory with observation</a:t>
            </a:r>
            <a:endParaRPr lang="en-US" sz="2600" dirty="0"/>
          </a:p>
        </p:txBody>
      </p:sp>
      <p:sp>
        <p:nvSpPr>
          <p:cNvPr id="3" name="Content Placeholder 2">
            <a:extLst>
              <a:ext uri="{FF2B5EF4-FFF2-40B4-BE49-F238E27FC236}">
                <a16:creationId xmlns:a16="http://schemas.microsoft.com/office/drawing/2014/main" id="{4DC207FA-ED1A-5343-8064-17FCF19ADCC8}"/>
              </a:ext>
            </a:extLst>
          </p:cNvPr>
          <p:cNvSpPr>
            <a:spLocks noGrp="1"/>
          </p:cNvSpPr>
          <p:nvPr>
            <p:ph idx="1"/>
          </p:nvPr>
        </p:nvSpPr>
        <p:spPr>
          <a:xfrm>
            <a:off x="324030" y="1690688"/>
            <a:ext cx="5073835" cy="4335652"/>
          </a:xfrm>
        </p:spPr>
        <p:txBody>
          <a:bodyPr>
            <a:normAutofit lnSpcReduction="10000"/>
          </a:bodyPr>
          <a:lstStyle/>
          <a:p>
            <a:r>
              <a:rPr lang="en-US" dirty="0"/>
              <a:t>Simulations </a:t>
            </a:r>
            <a:r>
              <a:rPr lang="en-US" dirty="0">
                <a:solidFill>
                  <a:schemeClr val="accent2">
                    <a:lumMod val="75000"/>
                  </a:schemeClr>
                </a:solidFill>
              </a:rPr>
              <a:t>coincide with existing observations </a:t>
            </a:r>
            <a:r>
              <a:rPr lang="en-US" dirty="0"/>
              <a:t>at high masses (Sumi+ 2023)</a:t>
            </a:r>
          </a:p>
          <a:p>
            <a:endParaRPr lang="en-US" dirty="0"/>
          </a:p>
          <a:p>
            <a:r>
              <a:rPr lang="en-US" b="1" i="1" dirty="0">
                <a:solidFill>
                  <a:schemeClr val="accent5">
                    <a:lumMod val="75000"/>
                  </a:schemeClr>
                </a:solidFill>
              </a:rPr>
              <a:t>Testable predictions</a:t>
            </a:r>
            <a:r>
              <a:rPr lang="en-US" b="1" dirty="0">
                <a:solidFill>
                  <a:schemeClr val="accent5">
                    <a:lumMod val="75000"/>
                  </a:schemeClr>
                </a:solidFill>
              </a:rPr>
              <a:t> </a:t>
            </a:r>
            <a:r>
              <a:rPr lang="en-US" dirty="0"/>
              <a:t>for unexplored low-mass range</a:t>
            </a:r>
            <a:endParaRPr lang="en-US" b="1" i="1" dirty="0"/>
          </a:p>
          <a:p>
            <a:endParaRPr lang="en-US" dirty="0"/>
          </a:p>
          <a:p>
            <a:r>
              <a:rPr lang="en-US" dirty="0"/>
              <a:t>Predictions provide </a:t>
            </a:r>
            <a:r>
              <a:rPr lang="en-US" b="1" i="1" dirty="0">
                <a:solidFill>
                  <a:schemeClr val="accent6">
                    <a:lumMod val="75000"/>
                  </a:schemeClr>
                </a:solidFill>
              </a:rPr>
              <a:t>direct connection </a:t>
            </a:r>
            <a:r>
              <a:rPr lang="en-US" dirty="0"/>
              <a:t>between planet formation and observables</a:t>
            </a:r>
          </a:p>
        </p:txBody>
      </p:sp>
      <p:pic>
        <p:nvPicPr>
          <p:cNvPr id="15" name="Picture 14">
            <a:extLst>
              <a:ext uri="{FF2B5EF4-FFF2-40B4-BE49-F238E27FC236}">
                <a16:creationId xmlns:a16="http://schemas.microsoft.com/office/drawing/2014/main" id="{6B84BB11-14CD-1B42-BD3B-882926ADA5DC}"/>
              </a:ext>
            </a:extLst>
          </p:cNvPr>
          <p:cNvPicPr>
            <a:picLocks noChangeAspect="1"/>
          </p:cNvPicPr>
          <p:nvPr/>
        </p:nvPicPr>
        <p:blipFill>
          <a:blip r:embed="rId3"/>
          <a:stretch>
            <a:fillRect/>
          </a:stretch>
        </p:blipFill>
        <p:spPr>
          <a:xfrm>
            <a:off x="5397865" y="1690688"/>
            <a:ext cx="6576419" cy="3944180"/>
          </a:xfrm>
          <a:prstGeom prst="rect">
            <a:avLst/>
          </a:prstGeom>
        </p:spPr>
      </p:pic>
      <p:sp>
        <p:nvSpPr>
          <p:cNvPr id="5" name="Rectangle 4">
            <a:extLst>
              <a:ext uri="{FF2B5EF4-FFF2-40B4-BE49-F238E27FC236}">
                <a16:creationId xmlns:a16="http://schemas.microsoft.com/office/drawing/2014/main" id="{04EC3856-4834-6843-9272-02D7EDE299A2}"/>
              </a:ext>
            </a:extLst>
          </p:cNvPr>
          <p:cNvSpPr/>
          <p:nvPr/>
        </p:nvSpPr>
        <p:spPr>
          <a:xfrm>
            <a:off x="488770" y="5886678"/>
            <a:ext cx="10972800" cy="892552"/>
          </a:xfrm>
          <a:prstGeom prst="rect">
            <a:avLst/>
          </a:prstGeom>
          <a:solidFill>
            <a:schemeClr val="accent1">
              <a:lumMod val="50000"/>
            </a:schemeClr>
          </a:solidFill>
        </p:spPr>
        <p:txBody>
          <a:bodyPr wrap="square">
            <a:spAutoFit/>
          </a:bodyPr>
          <a:lstStyle/>
          <a:p>
            <a:pPr lvl="1" algn="ctr"/>
            <a:r>
              <a:rPr lang="en-US" sz="2600" i="1" dirty="0">
                <a:solidFill>
                  <a:schemeClr val="bg1"/>
                </a:solidFill>
                <a:latin typeface="Avenir Roman" panose="02000503020000020003" pitchFamily="2" charset="0"/>
              </a:rPr>
              <a:t>Key Takeaway #1: </a:t>
            </a:r>
            <a:r>
              <a:rPr lang="en-US" sz="2600" dirty="0">
                <a:solidFill>
                  <a:schemeClr val="bg1"/>
                </a:solidFill>
                <a:latin typeface="Avenir Roman" panose="02000503020000020003" pitchFamily="2" charset="0"/>
              </a:rPr>
              <a:t>Free-floating planets provide a </a:t>
            </a:r>
            <a:r>
              <a:rPr lang="en-US" sz="2600" b="1" dirty="0">
                <a:solidFill>
                  <a:schemeClr val="bg1"/>
                </a:solidFill>
                <a:latin typeface="Avenir Roman" panose="02000503020000020003" pitchFamily="2" charset="0"/>
              </a:rPr>
              <a:t>unique window into planetary formation </a:t>
            </a:r>
            <a:r>
              <a:rPr lang="en-US" sz="2600" dirty="0">
                <a:solidFill>
                  <a:schemeClr val="bg1"/>
                </a:solidFill>
                <a:latin typeface="Avenir Roman" panose="02000503020000020003" pitchFamily="2" charset="0"/>
              </a:rPr>
              <a:t>and system evolution.</a:t>
            </a:r>
          </a:p>
        </p:txBody>
      </p:sp>
    </p:spTree>
    <p:extLst>
      <p:ext uri="{BB962C8B-B14F-4D97-AF65-F5344CB8AC3E}">
        <p14:creationId xmlns:p14="http://schemas.microsoft.com/office/powerpoint/2010/main" val="4281295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11EF7B-9530-EE4F-8DEA-1002EFAE9BD5}"/>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DAAD4-1A1C-844D-9D8B-5CDA80A5B333}"/>
              </a:ext>
            </a:extLst>
          </p:cNvPr>
          <p:cNvSpPr>
            <a:spLocks noGrp="1"/>
          </p:cNvSpPr>
          <p:nvPr>
            <p:ph type="title"/>
          </p:nvPr>
        </p:nvSpPr>
        <p:spPr>
          <a:xfrm>
            <a:off x="838200" y="2708265"/>
            <a:ext cx="10515600" cy="1325563"/>
          </a:xfrm>
        </p:spPr>
        <p:txBody>
          <a:bodyPr/>
          <a:lstStyle/>
          <a:p>
            <a:pPr algn="ctr"/>
            <a:r>
              <a:rPr lang="en-US" dirty="0"/>
              <a:t>Part II: What can we actually see?</a:t>
            </a:r>
          </a:p>
        </p:txBody>
      </p:sp>
      <p:sp>
        <p:nvSpPr>
          <p:cNvPr id="8" name="TextBox 7">
            <a:extLst>
              <a:ext uri="{FF2B5EF4-FFF2-40B4-BE49-F238E27FC236}">
                <a16:creationId xmlns:a16="http://schemas.microsoft.com/office/drawing/2014/main" id="{2D2A6817-4033-D849-82A2-04462A1D6F2D}"/>
              </a:ext>
            </a:extLst>
          </p:cNvPr>
          <p:cNvSpPr txBox="1"/>
          <p:nvPr/>
        </p:nvSpPr>
        <p:spPr>
          <a:xfrm>
            <a:off x="9051981" y="5472792"/>
            <a:ext cx="435997" cy="553998"/>
          </a:xfrm>
          <a:prstGeom prst="rect">
            <a:avLst/>
          </a:prstGeom>
          <a:noFill/>
        </p:spPr>
        <p:txBody>
          <a:bodyPr wrap="square" rtlCol="0">
            <a:spAutoFit/>
          </a:bodyPr>
          <a:lstStyle/>
          <a:p>
            <a:r>
              <a:rPr lang="en-US" sz="3000" dirty="0">
                <a:latin typeface="Avenir Roman" panose="02000503020000020003" pitchFamily="2" charset="0"/>
              </a:rPr>
              <a:t>∞</a:t>
            </a:r>
          </a:p>
        </p:txBody>
      </p:sp>
      <p:sp>
        <p:nvSpPr>
          <p:cNvPr id="10" name="Oval 9">
            <a:extLst>
              <a:ext uri="{FF2B5EF4-FFF2-40B4-BE49-F238E27FC236}">
                <a16:creationId xmlns:a16="http://schemas.microsoft.com/office/drawing/2014/main" id="{534E9D21-E1B2-BC46-895D-A7108214FD9D}"/>
              </a:ext>
            </a:extLst>
          </p:cNvPr>
          <p:cNvSpPr/>
          <p:nvPr/>
        </p:nvSpPr>
        <p:spPr>
          <a:xfrm>
            <a:off x="9370611" y="4497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580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0B81-79F6-3F49-A082-CD4C9C57DDC7}"/>
              </a:ext>
            </a:extLst>
          </p:cNvPr>
          <p:cNvSpPr>
            <a:spLocks noGrp="1"/>
          </p:cNvSpPr>
          <p:nvPr>
            <p:ph type="title"/>
          </p:nvPr>
        </p:nvSpPr>
        <p:spPr/>
        <p:txBody>
          <a:bodyPr/>
          <a:lstStyle/>
          <a:p>
            <a:r>
              <a:rPr lang="en-US" dirty="0"/>
              <a:t>But there’s a catch.</a:t>
            </a:r>
          </a:p>
        </p:txBody>
      </p:sp>
      <p:sp>
        <p:nvSpPr>
          <p:cNvPr id="3" name="Content Placeholder 2">
            <a:extLst>
              <a:ext uri="{FF2B5EF4-FFF2-40B4-BE49-F238E27FC236}">
                <a16:creationId xmlns:a16="http://schemas.microsoft.com/office/drawing/2014/main" id="{5140E609-1E6E-D54B-9745-3B3AFA3B50A8}"/>
              </a:ext>
            </a:extLst>
          </p:cNvPr>
          <p:cNvSpPr>
            <a:spLocks noGrp="1"/>
          </p:cNvSpPr>
          <p:nvPr>
            <p:ph idx="1"/>
          </p:nvPr>
        </p:nvSpPr>
        <p:spPr/>
        <p:txBody>
          <a:bodyPr/>
          <a:lstStyle/>
          <a:p>
            <a:r>
              <a:rPr lang="en-US" dirty="0"/>
              <a:t>Microlensing events don’t give direct mass measurement.</a:t>
            </a:r>
          </a:p>
          <a:p>
            <a:endParaRPr lang="en-US" dirty="0"/>
          </a:p>
        </p:txBody>
      </p:sp>
      <p:pic>
        <p:nvPicPr>
          <p:cNvPr id="10" name="microlensing.mp4">
            <a:hlinkClick r:id="" action="ppaction://media"/>
            <a:extLst>
              <a:ext uri="{FF2B5EF4-FFF2-40B4-BE49-F238E27FC236}">
                <a16:creationId xmlns:a16="http://schemas.microsoft.com/office/drawing/2014/main" id="{AE43609D-F183-AE4B-ABA6-7A3105A7ED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78436" y="2786743"/>
            <a:ext cx="7335134" cy="4071257"/>
          </a:xfrm>
          <a:prstGeom prst="rect">
            <a:avLst/>
          </a:prstGeom>
        </p:spPr>
      </p:pic>
    </p:spTree>
    <p:extLst>
      <p:ext uri="{BB962C8B-B14F-4D97-AF65-F5344CB8AC3E}">
        <p14:creationId xmlns:p14="http://schemas.microsoft.com/office/powerpoint/2010/main" val="212767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81E4-6621-134D-B020-4440365DB71C}"/>
              </a:ext>
            </a:extLst>
          </p:cNvPr>
          <p:cNvSpPr>
            <a:spLocks noGrp="1"/>
          </p:cNvSpPr>
          <p:nvPr>
            <p:ph type="title"/>
          </p:nvPr>
        </p:nvSpPr>
        <p:spPr/>
        <p:txBody>
          <a:bodyPr/>
          <a:lstStyle/>
          <a:p>
            <a:r>
              <a:rPr lang="en-US" dirty="0"/>
              <a:t>Motivation</a:t>
            </a:r>
          </a:p>
        </p:txBody>
      </p:sp>
      <p:pic>
        <p:nvPicPr>
          <p:cNvPr id="6" name="Picture 5">
            <a:extLst>
              <a:ext uri="{FF2B5EF4-FFF2-40B4-BE49-F238E27FC236}">
                <a16:creationId xmlns:a16="http://schemas.microsoft.com/office/drawing/2014/main" id="{CAE2BBEB-3D74-914C-9799-75A5AB7D17B4}"/>
              </a:ext>
            </a:extLst>
          </p:cNvPr>
          <p:cNvPicPr>
            <a:picLocks noChangeAspect="1"/>
          </p:cNvPicPr>
          <p:nvPr/>
        </p:nvPicPr>
        <p:blipFill rotWithShape="1">
          <a:blip r:embed="rId3"/>
          <a:srcRect r="15979"/>
          <a:stretch/>
        </p:blipFill>
        <p:spPr>
          <a:xfrm>
            <a:off x="103054" y="1517649"/>
            <a:ext cx="6235382" cy="4659314"/>
          </a:xfrm>
          <a:prstGeom prst="rect">
            <a:avLst/>
          </a:prstGeom>
        </p:spPr>
      </p:pic>
    </p:spTree>
    <p:extLst>
      <p:ext uri="{BB962C8B-B14F-4D97-AF65-F5344CB8AC3E}">
        <p14:creationId xmlns:p14="http://schemas.microsoft.com/office/powerpoint/2010/main" val="2873530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0B81-79F6-3F49-A082-CD4C9C57DDC7}"/>
              </a:ext>
            </a:extLst>
          </p:cNvPr>
          <p:cNvSpPr>
            <a:spLocks noGrp="1"/>
          </p:cNvSpPr>
          <p:nvPr>
            <p:ph type="title"/>
          </p:nvPr>
        </p:nvSpPr>
        <p:spPr/>
        <p:txBody>
          <a:bodyPr/>
          <a:lstStyle/>
          <a:p>
            <a:r>
              <a:rPr lang="en-US" dirty="0"/>
              <a:t>But there’s a catch.</a:t>
            </a:r>
          </a:p>
        </p:txBody>
      </p:sp>
      <p:sp>
        <p:nvSpPr>
          <p:cNvPr id="3" name="Content Placeholder 2">
            <a:extLst>
              <a:ext uri="{FF2B5EF4-FFF2-40B4-BE49-F238E27FC236}">
                <a16:creationId xmlns:a16="http://schemas.microsoft.com/office/drawing/2014/main" id="{5140E609-1E6E-D54B-9745-3B3AFA3B50A8}"/>
              </a:ext>
            </a:extLst>
          </p:cNvPr>
          <p:cNvSpPr>
            <a:spLocks noGrp="1"/>
          </p:cNvSpPr>
          <p:nvPr>
            <p:ph idx="1"/>
          </p:nvPr>
        </p:nvSpPr>
        <p:spPr/>
        <p:txBody>
          <a:bodyPr/>
          <a:lstStyle/>
          <a:p>
            <a:r>
              <a:rPr lang="en-US" dirty="0">
                <a:solidFill>
                  <a:schemeClr val="bg2">
                    <a:lumMod val="75000"/>
                  </a:schemeClr>
                </a:solidFill>
              </a:rPr>
              <a:t>Microlensing events don’t give direct mass measurement.</a:t>
            </a:r>
          </a:p>
          <a:p>
            <a:endParaRPr lang="en-US" dirty="0"/>
          </a:p>
          <a:p>
            <a:r>
              <a:rPr lang="en-US" dirty="0"/>
              <a:t>One instead observes an </a:t>
            </a:r>
            <a:r>
              <a:rPr lang="en-US" dirty="0">
                <a:solidFill>
                  <a:srgbClr val="B2D3ED"/>
                </a:solidFill>
              </a:rPr>
              <a:t>event duration </a:t>
            </a:r>
            <a:r>
              <a:rPr lang="en-US" dirty="0"/>
              <a:t>that depends on lens </a:t>
            </a:r>
            <a:r>
              <a:rPr lang="en-US" dirty="0">
                <a:solidFill>
                  <a:schemeClr val="accent5">
                    <a:lumMod val="75000"/>
                  </a:schemeClr>
                </a:solidFill>
              </a:rPr>
              <a:t>mass</a:t>
            </a:r>
            <a:r>
              <a:rPr lang="en-US" dirty="0"/>
              <a:t>, </a:t>
            </a:r>
            <a:r>
              <a:rPr lang="en-US" dirty="0">
                <a:solidFill>
                  <a:schemeClr val="accent2">
                    <a:lumMod val="75000"/>
                  </a:schemeClr>
                </a:solidFill>
              </a:rPr>
              <a:t>distance</a:t>
            </a:r>
            <a:r>
              <a:rPr lang="en-US" dirty="0"/>
              <a:t>, and </a:t>
            </a:r>
            <a:r>
              <a:rPr lang="en-US" dirty="0">
                <a:solidFill>
                  <a:schemeClr val="accent6">
                    <a:lumMod val="75000"/>
                  </a:schemeClr>
                </a:solidFill>
              </a:rPr>
              <a:t>velocity</a:t>
            </a:r>
            <a:r>
              <a:rPr lang="en-US" dirty="0"/>
              <a:t>.</a:t>
            </a:r>
          </a:p>
          <a:p>
            <a:endParaRPr lang="en-US" dirty="0"/>
          </a:p>
        </p:txBody>
      </p:sp>
      <p:pic>
        <p:nvPicPr>
          <p:cNvPr id="7" name="Picture 6">
            <a:extLst>
              <a:ext uri="{FF2B5EF4-FFF2-40B4-BE49-F238E27FC236}">
                <a16:creationId xmlns:a16="http://schemas.microsoft.com/office/drawing/2014/main" id="{1A735652-88F0-F845-A280-D6DA234FC857}"/>
              </a:ext>
            </a:extLst>
          </p:cNvPr>
          <p:cNvPicPr>
            <a:picLocks noChangeAspect="1"/>
          </p:cNvPicPr>
          <p:nvPr/>
        </p:nvPicPr>
        <p:blipFill>
          <a:blip r:embed="rId3"/>
          <a:stretch>
            <a:fillRect/>
          </a:stretch>
        </p:blipFill>
        <p:spPr>
          <a:xfrm>
            <a:off x="2434888" y="4987186"/>
            <a:ext cx="7071969" cy="1742936"/>
          </a:xfrm>
          <a:prstGeom prst="rect">
            <a:avLst/>
          </a:prstGeom>
        </p:spPr>
      </p:pic>
      <p:cxnSp>
        <p:nvCxnSpPr>
          <p:cNvPr id="18" name="Straight Arrow Connector 17">
            <a:extLst>
              <a:ext uri="{FF2B5EF4-FFF2-40B4-BE49-F238E27FC236}">
                <a16:creationId xmlns:a16="http://schemas.microsoft.com/office/drawing/2014/main" id="{E9463DAE-43F7-DD45-95BD-BE51B3E7E7E5}"/>
              </a:ext>
            </a:extLst>
          </p:cNvPr>
          <p:cNvCxnSpPr>
            <a:cxnSpLocks/>
          </p:cNvCxnSpPr>
          <p:nvPr/>
        </p:nvCxnSpPr>
        <p:spPr>
          <a:xfrm>
            <a:off x="5889244" y="5129103"/>
            <a:ext cx="344076" cy="0"/>
          </a:xfrm>
          <a:prstGeom prst="straightConnector1">
            <a:avLst/>
          </a:prstGeom>
          <a:ln w="2222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1004788-B3DF-3346-BD59-B4EE7398E425}"/>
                  </a:ext>
                </a:extLst>
              </p:cNvPr>
              <p:cNvSpPr txBox="1"/>
              <p:nvPr/>
            </p:nvSpPr>
            <p:spPr>
              <a:xfrm>
                <a:off x="5907380" y="4617854"/>
                <a:ext cx="404211"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𝑡</m:t>
                          </m:r>
                        </m:e>
                        <m:sub>
                          <m:r>
                            <a:rPr lang="en-US" sz="2400" b="0" i="1" smtClean="0">
                              <a:solidFill>
                                <a:schemeClr val="bg1"/>
                              </a:solidFill>
                              <a:latin typeface="Cambria Math" panose="02040503050406030204" pitchFamily="18" charset="0"/>
                            </a:rPr>
                            <m:t>𝐸</m:t>
                          </m:r>
                        </m:sub>
                      </m:sSub>
                    </m:oMath>
                  </m:oMathPara>
                </a14:m>
                <a:endParaRPr lang="en-US" sz="2400" dirty="0">
                  <a:solidFill>
                    <a:schemeClr val="bg1"/>
                  </a:solidFill>
                </a:endParaRPr>
              </a:p>
            </p:txBody>
          </p:sp>
        </mc:Choice>
        <mc:Fallback xmlns="">
          <p:sp>
            <p:nvSpPr>
              <p:cNvPr id="19" name="TextBox 18">
                <a:extLst>
                  <a:ext uri="{FF2B5EF4-FFF2-40B4-BE49-F238E27FC236}">
                    <a16:creationId xmlns:a16="http://schemas.microsoft.com/office/drawing/2014/main" id="{01004788-B3DF-3346-BD59-B4EE7398E425}"/>
                  </a:ext>
                </a:extLst>
              </p:cNvPr>
              <p:cNvSpPr txBox="1">
                <a:spLocks noRot="1" noChangeAspect="1" noMove="1" noResize="1" noEditPoints="1" noAdjustHandles="1" noChangeArrowheads="1" noChangeShapeType="1" noTextEdit="1"/>
              </p:cNvSpPr>
              <p:nvPr/>
            </p:nvSpPr>
            <p:spPr>
              <a:xfrm>
                <a:off x="5907380" y="4617854"/>
                <a:ext cx="404211" cy="369332"/>
              </a:xfrm>
              <a:prstGeom prst="rect">
                <a:avLst/>
              </a:prstGeom>
              <a:blipFill>
                <a:blip r:embed="rId4"/>
                <a:stretch>
                  <a:fillRect l="-12121" b="-13333"/>
                </a:stretch>
              </a:blipFill>
            </p:spPr>
            <p:txBody>
              <a:bodyPr/>
              <a:lstStyle/>
              <a:p>
                <a:r>
                  <a:rPr lang="en-US">
                    <a:noFill/>
                  </a:rPr>
                  <a:t> </a:t>
                </a:r>
              </a:p>
            </p:txBody>
          </p:sp>
        </mc:Fallback>
      </mc:AlternateContent>
    </p:spTree>
    <p:extLst>
      <p:ext uri="{BB962C8B-B14F-4D97-AF65-F5344CB8AC3E}">
        <p14:creationId xmlns:p14="http://schemas.microsoft.com/office/powerpoint/2010/main" val="4166583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0B81-79F6-3F49-A082-CD4C9C57DDC7}"/>
              </a:ext>
            </a:extLst>
          </p:cNvPr>
          <p:cNvSpPr>
            <a:spLocks noGrp="1"/>
          </p:cNvSpPr>
          <p:nvPr>
            <p:ph type="title"/>
          </p:nvPr>
        </p:nvSpPr>
        <p:spPr/>
        <p:txBody>
          <a:bodyPr/>
          <a:lstStyle/>
          <a:p>
            <a:r>
              <a:rPr lang="en-US" dirty="0"/>
              <a:t>But there’s a catch.</a:t>
            </a:r>
          </a:p>
        </p:txBody>
      </p:sp>
      <p:sp>
        <p:nvSpPr>
          <p:cNvPr id="3" name="Content Placeholder 2">
            <a:extLst>
              <a:ext uri="{FF2B5EF4-FFF2-40B4-BE49-F238E27FC236}">
                <a16:creationId xmlns:a16="http://schemas.microsoft.com/office/drawing/2014/main" id="{5140E609-1E6E-D54B-9745-3B3AFA3B50A8}"/>
              </a:ext>
            </a:extLst>
          </p:cNvPr>
          <p:cNvSpPr>
            <a:spLocks noGrp="1"/>
          </p:cNvSpPr>
          <p:nvPr>
            <p:ph idx="1"/>
          </p:nvPr>
        </p:nvSpPr>
        <p:spPr>
          <a:xfrm>
            <a:off x="838199" y="1825625"/>
            <a:ext cx="10802257" cy="4351338"/>
          </a:xfrm>
        </p:spPr>
        <p:txBody>
          <a:bodyPr/>
          <a:lstStyle/>
          <a:p>
            <a:r>
              <a:rPr lang="en-US" dirty="0">
                <a:solidFill>
                  <a:schemeClr val="bg2">
                    <a:lumMod val="75000"/>
                  </a:schemeClr>
                </a:solidFill>
              </a:rPr>
              <a:t>Microlensing events don’t give direct mass measurement.</a:t>
            </a:r>
          </a:p>
          <a:p>
            <a:endParaRPr lang="en-US" dirty="0"/>
          </a:p>
          <a:p>
            <a:r>
              <a:rPr lang="en-US" dirty="0">
                <a:solidFill>
                  <a:schemeClr val="bg2">
                    <a:lumMod val="75000"/>
                  </a:schemeClr>
                </a:solidFill>
              </a:rPr>
              <a:t>One instead observes an event duration that depends on lens mass, distance, and velocity.</a:t>
            </a:r>
          </a:p>
          <a:p>
            <a:endParaRPr lang="en-US" dirty="0"/>
          </a:p>
          <a:p>
            <a:r>
              <a:rPr lang="en-US" dirty="0"/>
              <a:t>It’s </a:t>
            </a:r>
            <a:r>
              <a:rPr lang="en-US" b="1" dirty="0"/>
              <a:t>difficult to estimate lens</a:t>
            </a:r>
            <a:r>
              <a:rPr lang="en-US" dirty="0"/>
              <a:t> </a:t>
            </a:r>
            <a:r>
              <a:rPr lang="en-US" b="1" dirty="0"/>
              <a:t>mass</a:t>
            </a:r>
            <a:r>
              <a:rPr lang="en-US" dirty="0"/>
              <a:t> on an event-by-event level.</a:t>
            </a:r>
          </a:p>
          <a:p>
            <a:endParaRPr lang="en-US" dirty="0"/>
          </a:p>
        </p:txBody>
      </p:sp>
      <p:pic>
        <p:nvPicPr>
          <p:cNvPr id="7" name="Picture 6">
            <a:extLst>
              <a:ext uri="{FF2B5EF4-FFF2-40B4-BE49-F238E27FC236}">
                <a16:creationId xmlns:a16="http://schemas.microsoft.com/office/drawing/2014/main" id="{1A735652-88F0-F845-A280-D6DA234FC857}"/>
              </a:ext>
            </a:extLst>
          </p:cNvPr>
          <p:cNvPicPr>
            <a:picLocks noChangeAspect="1"/>
          </p:cNvPicPr>
          <p:nvPr/>
        </p:nvPicPr>
        <p:blipFill>
          <a:blip r:embed="rId3"/>
          <a:stretch>
            <a:fillRect/>
          </a:stretch>
        </p:blipFill>
        <p:spPr>
          <a:xfrm>
            <a:off x="2434888" y="4987186"/>
            <a:ext cx="7071969" cy="1742936"/>
          </a:xfrm>
          <a:prstGeom prst="rect">
            <a:avLst/>
          </a:prstGeom>
        </p:spPr>
      </p:pic>
      <p:cxnSp>
        <p:nvCxnSpPr>
          <p:cNvPr id="18" name="Straight Arrow Connector 17">
            <a:extLst>
              <a:ext uri="{FF2B5EF4-FFF2-40B4-BE49-F238E27FC236}">
                <a16:creationId xmlns:a16="http://schemas.microsoft.com/office/drawing/2014/main" id="{E9463DAE-43F7-DD45-95BD-BE51B3E7E7E5}"/>
              </a:ext>
            </a:extLst>
          </p:cNvPr>
          <p:cNvCxnSpPr>
            <a:cxnSpLocks/>
          </p:cNvCxnSpPr>
          <p:nvPr/>
        </p:nvCxnSpPr>
        <p:spPr>
          <a:xfrm>
            <a:off x="5889244" y="5129103"/>
            <a:ext cx="344076" cy="0"/>
          </a:xfrm>
          <a:prstGeom prst="straightConnector1">
            <a:avLst/>
          </a:prstGeom>
          <a:ln w="2222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1004788-B3DF-3346-BD59-B4EE7398E425}"/>
                  </a:ext>
                </a:extLst>
              </p:cNvPr>
              <p:cNvSpPr txBox="1"/>
              <p:nvPr/>
            </p:nvSpPr>
            <p:spPr>
              <a:xfrm>
                <a:off x="5907380" y="4617854"/>
                <a:ext cx="404211"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𝑡</m:t>
                          </m:r>
                        </m:e>
                        <m:sub>
                          <m:r>
                            <a:rPr lang="en-US" sz="2400" b="0" i="1" smtClean="0">
                              <a:solidFill>
                                <a:schemeClr val="bg1"/>
                              </a:solidFill>
                              <a:latin typeface="Cambria Math" panose="02040503050406030204" pitchFamily="18" charset="0"/>
                            </a:rPr>
                            <m:t>𝐸</m:t>
                          </m:r>
                        </m:sub>
                      </m:sSub>
                    </m:oMath>
                  </m:oMathPara>
                </a14:m>
                <a:endParaRPr lang="en-US" sz="2400" dirty="0">
                  <a:solidFill>
                    <a:schemeClr val="bg1"/>
                  </a:solidFill>
                </a:endParaRPr>
              </a:p>
            </p:txBody>
          </p:sp>
        </mc:Choice>
        <mc:Fallback xmlns="">
          <p:sp>
            <p:nvSpPr>
              <p:cNvPr id="19" name="TextBox 18">
                <a:extLst>
                  <a:ext uri="{FF2B5EF4-FFF2-40B4-BE49-F238E27FC236}">
                    <a16:creationId xmlns:a16="http://schemas.microsoft.com/office/drawing/2014/main" id="{01004788-B3DF-3346-BD59-B4EE7398E425}"/>
                  </a:ext>
                </a:extLst>
              </p:cNvPr>
              <p:cNvSpPr txBox="1">
                <a:spLocks noRot="1" noChangeAspect="1" noMove="1" noResize="1" noEditPoints="1" noAdjustHandles="1" noChangeArrowheads="1" noChangeShapeType="1" noTextEdit="1"/>
              </p:cNvSpPr>
              <p:nvPr/>
            </p:nvSpPr>
            <p:spPr>
              <a:xfrm>
                <a:off x="5907380" y="4617854"/>
                <a:ext cx="404211" cy="369332"/>
              </a:xfrm>
              <a:prstGeom prst="rect">
                <a:avLst/>
              </a:prstGeom>
              <a:blipFill>
                <a:blip r:embed="rId4"/>
                <a:stretch>
                  <a:fillRect l="-12121" b="-13333"/>
                </a:stretch>
              </a:blipFill>
            </p:spPr>
            <p:txBody>
              <a:bodyPr/>
              <a:lstStyle/>
              <a:p>
                <a:r>
                  <a:rPr lang="en-US">
                    <a:noFill/>
                  </a:rPr>
                  <a:t> </a:t>
                </a:r>
              </a:p>
            </p:txBody>
          </p:sp>
        </mc:Fallback>
      </mc:AlternateContent>
    </p:spTree>
    <p:extLst>
      <p:ext uri="{BB962C8B-B14F-4D97-AF65-F5344CB8AC3E}">
        <p14:creationId xmlns:p14="http://schemas.microsoft.com/office/powerpoint/2010/main" val="1862417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0B81-79F6-3F49-A082-CD4C9C57DDC7}"/>
              </a:ext>
            </a:extLst>
          </p:cNvPr>
          <p:cNvSpPr>
            <a:spLocks noGrp="1"/>
          </p:cNvSpPr>
          <p:nvPr>
            <p:ph type="title"/>
          </p:nvPr>
        </p:nvSpPr>
        <p:spPr/>
        <p:txBody>
          <a:bodyPr/>
          <a:lstStyle/>
          <a:p>
            <a:r>
              <a:rPr lang="en-US" dirty="0"/>
              <a:t>Population-level inference</a:t>
            </a:r>
          </a:p>
        </p:txBody>
      </p:sp>
      <p:sp>
        <p:nvSpPr>
          <p:cNvPr id="3" name="Content Placeholder 2">
            <a:extLst>
              <a:ext uri="{FF2B5EF4-FFF2-40B4-BE49-F238E27FC236}">
                <a16:creationId xmlns:a16="http://schemas.microsoft.com/office/drawing/2014/main" id="{5140E609-1E6E-D54B-9745-3B3AFA3B50A8}"/>
              </a:ext>
            </a:extLst>
          </p:cNvPr>
          <p:cNvSpPr>
            <a:spLocks noGrp="1"/>
          </p:cNvSpPr>
          <p:nvPr>
            <p:ph idx="1"/>
          </p:nvPr>
        </p:nvSpPr>
        <p:spPr>
          <a:xfrm>
            <a:off x="838199" y="2230891"/>
            <a:ext cx="10802257" cy="4351338"/>
          </a:xfrm>
        </p:spPr>
        <p:txBody>
          <a:bodyPr/>
          <a:lstStyle/>
          <a:p>
            <a:r>
              <a:rPr lang="en-US" dirty="0">
                <a:solidFill>
                  <a:schemeClr val="bg2">
                    <a:lumMod val="75000"/>
                  </a:schemeClr>
                </a:solidFill>
              </a:rPr>
              <a:t>Microlensing events don’t </a:t>
            </a:r>
            <a:r>
              <a:rPr lang="en-US" dirty="0">
                <a:solidFill>
                  <a:schemeClr val="tx1"/>
                </a:solidFill>
              </a:rPr>
              <a:t>give direct mass measurement.</a:t>
            </a:r>
          </a:p>
          <a:p>
            <a:endParaRPr lang="en-US" dirty="0">
              <a:solidFill>
                <a:schemeClr val="tx1"/>
              </a:solidFill>
            </a:endParaRPr>
          </a:p>
          <a:p>
            <a:r>
              <a:rPr lang="en-US" dirty="0">
                <a:solidFill>
                  <a:schemeClr val="tx1"/>
                </a:solidFill>
              </a:rPr>
              <a:t>One instead observes an event duration that depends on lens mass, distance, and velocity.</a:t>
            </a:r>
          </a:p>
          <a:p>
            <a:endParaRPr lang="en-US" dirty="0">
              <a:solidFill>
                <a:schemeClr val="tx1"/>
              </a:solidFill>
            </a:endParaRPr>
          </a:p>
          <a:p>
            <a:r>
              <a:rPr lang="en-US" dirty="0">
                <a:solidFill>
                  <a:schemeClr val="tx1"/>
                </a:solidFill>
              </a:rPr>
              <a:t>It’s difficult to estimate lens mass on an event-by-event level.</a:t>
            </a:r>
          </a:p>
          <a:p>
            <a:endParaRPr lang="en-US" dirty="0"/>
          </a:p>
          <a:p>
            <a:r>
              <a:rPr lang="en-US" dirty="0"/>
              <a:t>Roman will provide first opportunity to leverage </a:t>
            </a:r>
            <a:r>
              <a:rPr lang="en-US" b="1" dirty="0">
                <a:solidFill>
                  <a:schemeClr val="accent1">
                    <a:lumMod val="60000"/>
                    <a:lumOff val="40000"/>
                  </a:schemeClr>
                </a:solidFill>
              </a:rPr>
              <a:t>population-level statistics</a:t>
            </a:r>
            <a:r>
              <a:rPr lang="en-US" dirty="0">
                <a:solidFill>
                  <a:schemeClr val="accent6">
                    <a:lumMod val="75000"/>
                  </a:schemeClr>
                </a:solidFill>
              </a:rPr>
              <a:t> </a:t>
            </a:r>
            <a:r>
              <a:rPr lang="en-US" dirty="0"/>
              <a:t>to reconstruct the mass function.</a:t>
            </a:r>
          </a:p>
          <a:p>
            <a:endParaRPr lang="en-US" dirty="0"/>
          </a:p>
        </p:txBody>
      </p:sp>
      <p:pic>
        <p:nvPicPr>
          <p:cNvPr id="9" name="Picture 8">
            <a:extLst>
              <a:ext uri="{FF2B5EF4-FFF2-40B4-BE49-F238E27FC236}">
                <a16:creationId xmlns:a16="http://schemas.microsoft.com/office/drawing/2014/main" id="{E193E40E-F15A-F542-8748-1E901D9B47E6}"/>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a14:imgEffect>
                      <a14:colorTemperature colorTemp="5300"/>
                    </a14:imgEffect>
                  </a14:imgLayer>
                </a14:imgProps>
              </a:ext>
            </a:extLst>
          </a:blip>
          <a:srcRect b="21724"/>
          <a:stretch/>
        </p:blipFill>
        <p:spPr>
          <a:xfrm>
            <a:off x="838199" y="2082573"/>
            <a:ext cx="4847037" cy="3329822"/>
          </a:xfrm>
          <a:prstGeom prst="rect">
            <a:avLst/>
          </a:prstGeom>
          <a:effectLst>
            <a:softEdge rad="63500"/>
          </a:effectLst>
        </p:spPr>
      </p:pic>
      <p:sp>
        <p:nvSpPr>
          <p:cNvPr id="12" name="Oval 11">
            <a:extLst>
              <a:ext uri="{FF2B5EF4-FFF2-40B4-BE49-F238E27FC236}">
                <a16:creationId xmlns:a16="http://schemas.microsoft.com/office/drawing/2014/main" id="{93F694A2-8A17-4544-8B41-B69D231531D7}"/>
              </a:ext>
            </a:extLst>
          </p:cNvPr>
          <p:cNvSpPr/>
          <p:nvPr/>
        </p:nvSpPr>
        <p:spPr>
          <a:xfrm>
            <a:off x="4533180" y="3305543"/>
            <a:ext cx="526722" cy="546457"/>
          </a:xfrm>
          <a:prstGeom prst="ellipse">
            <a:avLst/>
          </a:prstGeom>
          <a:solidFill>
            <a:srgbClr val="98C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8BAD08B-AC40-FA45-8449-4EB5786F4180}"/>
              </a:ext>
            </a:extLst>
          </p:cNvPr>
          <p:cNvPicPr>
            <a:picLocks noChangeAspect="1"/>
          </p:cNvPicPr>
          <p:nvPr/>
        </p:nvPicPr>
        <p:blipFill rotWithShape="1">
          <a:blip r:embed="rId4"/>
          <a:srcRect l="7247" b="14476"/>
          <a:stretch/>
        </p:blipFill>
        <p:spPr>
          <a:xfrm>
            <a:off x="4654058" y="3363172"/>
            <a:ext cx="258014" cy="384312"/>
          </a:xfrm>
          <a:prstGeom prst="rect">
            <a:avLst/>
          </a:prstGeom>
        </p:spPr>
      </p:pic>
      <p:sp>
        <p:nvSpPr>
          <p:cNvPr id="14" name="Oval 13">
            <a:extLst>
              <a:ext uri="{FF2B5EF4-FFF2-40B4-BE49-F238E27FC236}">
                <a16:creationId xmlns:a16="http://schemas.microsoft.com/office/drawing/2014/main" id="{87629299-176E-1E43-9A7A-FCBDE17794FA}"/>
              </a:ext>
            </a:extLst>
          </p:cNvPr>
          <p:cNvSpPr/>
          <p:nvPr/>
        </p:nvSpPr>
        <p:spPr>
          <a:xfrm>
            <a:off x="1266728" y="3629872"/>
            <a:ext cx="526722" cy="546457"/>
          </a:xfrm>
          <a:prstGeom prst="ellipse">
            <a:avLst/>
          </a:prstGeom>
          <a:solidFill>
            <a:srgbClr val="98C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32F4E69-9E4A-CE4A-9F71-9125D66A4B7D}"/>
              </a:ext>
            </a:extLst>
          </p:cNvPr>
          <p:cNvPicPr>
            <a:picLocks noChangeAspect="1"/>
          </p:cNvPicPr>
          <p:nvPr/>
        </p:nvPicPr>
        <p:blipFill rotWithShape="1">
          <a:blip r:embed="rId4"/>
          <a:srcRect l="7247" b="14476"/>
          <a:stretch/>
        </p:blipFill>
        <p:spPr>
          <a:xfrm rot="18304799">
            <a:off x="1406757" y="3724348"/>
            <a:ext cx="258012" cy="384310"/>
          </a:xfrm>
          <a:prstGeom prst="rect">
            <a:avLst/>
          </a:prstGeom>
        </p:spPr>
      </p:pic>
      <p:sp>
        <p:nvSpPr>
          <p:cNvPr id="16" name="Oval 15">
            <a:extLst>
              <a:ext uri="{FF2B5EF4-FFF2-40B4-BE49-F238E27FC236}">
                <a16:creationId xmlns:a16="http://schemas.microsoft.com/office/drawing/2014/main" id="{F3548979-07E7-1A47-816D-F35E838458B6}"/>
              </a:ext>
            </a:extLst>
          </p:cNvPr>
          <p:cNvSpPr/>
          <p:nvPr/>
        </p:nvSpPr>
        <p:spPr>
          <a:xfrm>
            <a:off x="2998357" y="2467076"/>
            <a:ext cx="526722" cy="546457"/>
          </a:xfrm>
          <a:prstGeom prst="ellipse">
            <a:avLst/>
          </a:prstGeom>
          <a:solidFill>
            <a:srgbClr val="98C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1529EF8-6FA5-3844-AC8D-643CCAE62CD2}"/>
              </a:ext>
            </a:extLst>
          </p:cNvPr>
          <p:cNvPicPr>
            <a:picLocks noChangeAspect="1"/>
          </p:cNvPicPr>
          <p:nvPr/>
        </p:nvPicPr>
        <p:blipFill rotWithShape="1">
          <a:blip r:embed="rId4"/>
          <a:srcRect l="7247" b="14476"/>
          <a:stretch/>
        </p:blipFill>
        <p:spPr>
          <a:xfrm rot="7187542">
            <a:off x="3138284" y="2557559"/>
            <a:ext cx="258013" cy="384311"/>
          </a:xfrm>
          <a:prstGeom prst="rect">
            <a:avLst/>
          </a:prstGeom>
        </p:spPr>
      </p:pic>
      <p:pic>
        <p:nvPicPr>
          <p:cNvPr id="22" name="Picture 21">
            <a:extLst>
              <a:ext uri="{FF2B5EF4-FFF2-40B4-BE49-F238E27FC236}">
                <a16:creationId xmlns:a16="http://schemas.microsoft.com/office/drawing/2014/main" id="{8BA6710A-1CEB-F54C-BD5A-D3AD924A1665}"/>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a14:imgEffect>
                      <a14:colorTemperature colorTemp="5300"/>
                    </a14:imgEffect>
                  </a14:imgLayer>
                </a14:imgProps>
              </a:ext>
            </a:extLst>
          </a:blip>
          <a:srcRect b="21724"/>
          <a:stretch/>
        </p:blipFill>
        <p:spPr>
          <a:xfrm>
            <a:off x="6746789" y="2035584"/>
            <a:ext cx="4847037" cy="3329822"/>
          </a:xfrm>
          <a:prstGeom prst="rect">
            <a:avLst/>
          </a:prstGeom>
          <a:effectLst>
            <a:softEdge rad="63500"/>
          </a:effectLst>
        </p:spPr>
      </p:pic>
      <p:sp>
        <p:nvSpPr>
          <p:cNvPr id="20" name="Rounded Rectangle 19">
            <a:extLst>
              <a:ext uri="{FF2B5EF4-FFF2-40B4-BE49-F238E27FC236}">
                <a16:creationId xmlns:a16="http://schemas.microsoft.com/office/drawing/2014/main" id="{D7CCED0E-D2F5-E644-A1F0-3719897E9A72}"/>
              </a:ext>
            </a:extLst>
          </p:cNvPr>
          <p:cNvSpPr/>
          <p:nvPr/>
        </p:nvSpPr>
        <p:spPr>
          <a:xfrm>
            <a:off x="6990086" y="2761092"/>
            <a:ext cx="4397509" cy="1883172"/>
          </a:xfrm>
          <a:prstGeom prst="roundRect">
            <a:avLst/>
          </a:prstGeom>
          <a:solidFill>
            <a:srgbClr val="B2D3E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4AFA305-42A2-1740-8434-D8FC520DCF07}"/>
              </a:ext>
            </a:extLst>
          </p:cNvPr>
          <p:cNvPicPr>
            <a:picLocks noChangeAspect="1"/>
          </p:cNvPicPr>
          <p:nvPr/>
        </p:nvPicPr>
        <p:blipFill>
          <a:blip r:embed="rId5"/>
          <a:stretch>
            <a:fillRect/>
          </a:stretch>
        </p:blipFill>
        <p:spPr>
          <a:xfrm>
            <a:off x="7193129" y="2935261"/>
            <a:ext cx="3963647" cy="1624446"/>
          </a:xfrm>
          <a:prstGeom prst="rect">
            <a:avLst/>
          </a:prstGeom>
        </p:spPr>
      </p:pic>
      <p:sp>
        <p:nvSpPr>
          <p:cNvPr id="4" name="Right Arrow 3">
            <a:extLst>
              <a:ext uri="{FF2B5EF4-FFF2-40B4-BE49-F238E27FC236}">
                <a16:creationId xmlns:a16="http://schemas.microsoft.com/office/drawing/2014/main" id="{ABD7B5D9-43B5-5A43-95C3-74CBC1A1A269}"/>
              </a:ext>
            </a:extLst>
          </p:cNvPr>
          <p:cNvSpPr/>
          <p:nvPr/>
        </p:nvSpPr>
        <p:spPr>
          <a:xfrm>
            <a:off x="5767246" y="3711225"/>
            <a:ext cx="897532" cy="432016"/>
          </a:xfrm>
          <a:prstGeom prst="rightArrow">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60379080-5A76-5946-B620-695292A67E78}"/>
              </a:ext>
            </a:extLst>
          </p:cNvPr>
          <p:cNvSpPr txBox="1">
            <a:spLocks/>
          </p:cNvSpPr>
          <p:nvPr/>
        </p:nvSpPr>
        <p:spPr>
          <a:xfrm>
            <a:off x="4654058" y="1613128"/>
            <a:ext cx="961343" cy="540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venir Roman"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venir Roman"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venir Roman"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Roman"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Roman"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i="1" dirty="0"/>
              <a:t>now</a:t>
            </a:r>
          </a:p>
        </p:txBody>
      </p:sp>
      <p:sp>
        <p:nvSpPr>
          <p:cNvPr id="24" name="Content Placeholder 2">
            <a:extLst>
              <a:ext uri="{FF2B5EF4-FFF2-40B4-BE49-F238E27FC236}">
                <a16:creationId xmlns:a16="http://schemas.microsoft.com/office/drawing/2014/main" id="{A9AC32F7-4CF0-4E43-A7C2-F97AEE9AE870}"/>
              </a:ext>
            </a:extLst>
          </p:cNvPr>
          <p:cNvSpPr txBox="1">
            <a:spLocks/>
          </p:cNvSpPr>
          <p:nvPr/>
        </p:nvSpPr>
        <p:spPr>
          <a:xfrm>
            <a:off x="9547725" y="1593034"/>
            <a:ext cx="2092731" cy="540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venir Roman"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venir Roman"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venir Roman"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Roman"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Roman"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i="1" dirty="0"/>
              <a:t>with Roman</a:t>
            </a:r>
          </a:p>
        </p:txBody>
      </p:sp>
    </p:spTree>
    <p:extLst>
      <p:ext uri="{BB962C8B-B14F-4D97-AF65-F5344CB8AC3E}">
        <p14:creationId xmlns:p14="http://schemas.microsoft.com/office/powerpoint/2010/main" val="2420652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0B81-79F6-3F49-A082-CD4C9C57DDC7}"/>
              </a:ext>
            </a:extLst>
          </p:cNvPr>
          <p:cNvSpPr>
            <a:spLocks noGrp="1"/>
          </p:cNvSpPr>
          <p:nvPr>
            <p:ph type="title"/>
          </p:nvPr>
        </p:nvSpPr>
        <p:spPr>
          <a:xfrm>
            <a:off x="587582" y="456570"/>
            <a:ext cx="10947400" cy="1325563"/>
          </a:xfrm>
        </p:spPr>
        <p:txBody>
          <a:bodyPr>
            <a:normAutofit fontScale="90000"/>
          </a:bodyPr>
          <a:lstStyle/>
          <a:p>
            <a:r>
              <a:rPr lang="en-US" dirty="0"/>
              <a:t>Reconstructing the mass function with population-level inference</a:t>
            </a:r>
            <a:br>
              <a:rPr lang="en-US" dirty="0"/>
            </a:br>
            <a:r>
              <a:rPr lang="en-US" sz="2600" dirty="0"/>
              <a:t>(DeRocco, Perkins, McGill, Johnson 2024)</a:t>
            </a:r>
          </a:p>
        </p:txBody>
      </p:sp>
      <p:pic>
        <p:nvPicPr>
          <p:cNvPr id="9" name="Picture 8">
            <a:extLst>
              <a:ext uri="{FF2B5EF4-FFF2-40B4-BE49-F238E27FC236}">
                <a16:creationId xmlns:a16="http://schemas.microsoft.com/office/drawing/2014/main" id="{468C790D-70A1-9C49-BFD9-8426F82EFCCF}"/>
              </a:ext>
            </a:extLst>
          </p:cNvPr>
          <p:cNvPicPr>
            <a:picLocks noChangeAspect="1"/>
          </p:cNvPicPr>
          <p:nvPr/>
        </p:nvPicPr>
        <p:blipFill>
          <a:blip r:embed="rId3"/>
          <a:stretch>
            <a:fillRect/>
          </a:stretch>
        </p:blipFill>
        <p:spPr>
          <a:xfrm>
            <a:off x="6220816" y="2175857"/>
            <a:ext cx="5762171" cy="3651376"/>
          </a:xfrm>
          <a:prstGeom prst="rect">
            <a:avLst/>
          </a:prstGeom>
          <a:solidFill>
            <a:schemeClr val="bg1"/>
          </a:solidFill>
          <a:ln w="66675">
            <a:solidFill>
              <a:schemeClr val="bg1"/>
            </a:solidFill>
          </a:ln>
        </p:spPr>
      </p:pic>
      <p:pic>
        <p:nvPicPr>
          <p:cNvPr id="10" name="Picture 9">
            <a:extLst>
              <a:ext uri="{FF2B5EF4-FFF2-40B4-BE49-F238E27FC236}">
                <a16:creationId xmlns:a16="http://schemas.microsoft.com/office/drawing/2014/main" id="{B86F0D20-EA22-484A-A6B2-BAF53684C25F}"/>
              </a:ext>
            </a:extLst>
          </p:cNvPr>
          <p:cNvPicPr>
            <a:picLocks noChangeAspect="1"/>
          </p:cNvPicPr>
          <p:nvPr/>
        </p:nvPicPr>
        <p:blipFill>
          <a:blip r:embed="rId4"/>
          <a:stretch>
            <a:fillRect/>
          </a:stretch>
        </p:blipFill>
        <p:spPr>
          <a:xfrm>
            <a:off x="207076" y="2189697"/>
            <a:ext cx="5687326" cy="3623695"/>
          </a:xfrm>
          <a:prstGeom prst="rect">
            <a:avLst/>
          </a:prstGeom>
          <a:solidFill>
            <a:schemeClr val="bg1"/>
          </a:solidFill>
          <a:ln w="66675">
            <a:solidFill>
              <a:schemeClr val="bg1"/>
            </a:solidFill>
          </a:ln>
        </p:spPr>
      </p:pic>
      <p:sp>
        <p:nvSpPr>
          <p:cNvPr id="3" name="TextBox 2">
            <a:extLst>
              <a:ext uri="{FF2B5EF4-FFF2-40B4-BE49-F238E27FC236}">
                <a16:creationId xmlns:a16="http://schemas.microsoft.com/office/drawing/2014/main" id="{797ED100-093D-9D4F-8BE5-A213B87051F3}"/>
              </a:ext>
            </a:extLst>
          </p:cNvPr>
          <p:cNvSpPr txBox="1"/>
          <p:nvPr/>
        </p:nvSpPr>
        <p:spPr>
          <a:xfrm>
            <a:off x="738175" y="4276164"/>
            <a:ext cx="4625128" cy="707886"/>
          </a:xfrm>
          <a:prstGeom prst="rect">
            <a:avLst/>
          </a:prstGeom>
          <a:noFill/>
          <a:ln w="66675">
            <a:noFill/>
          </a:ln>
        </p:spPr>
        <p:txBody>
          <a:bodyPr wrap="square" rtlCol="0">
            <a:spAutoFit/>
          </a:bodyPr>
          <a:lstStyle/>
          <a:p>
            <a:pPr algn="ctr"/>
            <a:r>
              <a:rPr lang="en-US" sz="4000" dirty="0">
                <a:solidFill>
                  <a:srgbClr val="C00000"/>
                </a:solidFill>
                <a:latin typeface="Avenir Roman" panose="02000503020000020003" pitchFamily="2" charset="0"/>
              </a:rPr>
              <a:t>(very!) preliminary</a:t>
            </a:r>
          </a:p>
        </p:txBody>
      </p:sp>
      <p:sp>
        <p:nvSpPr>
          <p:cNvPr id="8" name="TextBox 7">
            <a:extLst>
              <a:ext uri="{FF2B5EF4-FFF2-40B4-BE49-F238E27FC236}">
                <a16:creationId xmlns:a16="http://schemas.microsoft.com/office/drawing/2014/main" id="{3B3A3E79-9C95-DB44-96CD-702E1F124486}"/>
              </a:ext>
            </a:extLst>
          </p:cNvPr>
          <p:cNvSpPr txBox="1"/>
          <p:nvPr/>
        </p:nvSpPr>
        <p:spPr>
          <a:xfrm>
            <a:off x="6687737" y="4281814"/>
            <a:ext cx="4625128" cy="707886"/>
          </a:xfrm>
          <a:prstGeom prst="rect">
            <a:avLst/>
          </a:prstGeom>
          <a:noFill/>
        </p:spPr>
        <p:txBody>
          <a:bodyPr wrap="square" rtlCol="0">
            <a:spAutoFit/>
          </a:bodyPr>
          <a:lstStyle/>
          <a:p>
            <a:pPr algn="ctr"/>
            <a:r>
              <a:rPr lang="en-US" sz="4000" dirty="0">
                <a:solidFill>
                  <a:srgbClr val="C00000"/>
                </a:solidFill>
                <a:latin typeface="Avenir Roman" panose="02000503020000020003" pitchFamily="2" charset="0"/>
              </a:rPr>
              <a:t>(very!) preliminary</a:t>
            </a:r>
          </a:p>
        </p:txBody>
      </p:sp>
    </p:spTree>
    <p:extLst>
      <p:ext uri="{BB962C8B-B14F-4D97-AF65-F5344CB8AC3E}">
        <p14:creationId xmlns:p14="http://schemas.microsoft.com/office/powerpoint/2010/main" val="3243686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0B81-79F6-3F49-A082-CD4C9C57DDC7}"/>
              </a:ext>
            </a:extLst>
          </p:cNvPr>
          <p:cNvSpPr>
            <a:spLocks noGrp="1"/>
          </p:cNvSpPr>
          <p:nvPr>
            <p:ph type="title"/>
          </p:nvPr>
        </p:nvSpPr>
        <p:spPr>
          <a:xfrm>
            <a:off x="587582" y="456570"/>
            <a:ext cx="10947400" cy="1325563"/>
          </a:xfrm>
        </p:spPr>
        <p:txBody>
          <a:bodyPr>
            <a:normAutofit fontScale="90000"/>
          </a:bodyPr>
          <a:lstStyle/>
          <a:p>
            <a:r>
              <a:rPr lang="en-US" dirty="0"/>
              <a:t>Reconstructing the mass function with population-level inference</a:t>
            </a:r>
            <a:br>
              <a:rPr lang="en-US" dirty="0"/>
            </a:br>
            <a:r>
              <a:rPr lang="en-US" sz="2600" dirty="0"/>
              <a:t>(DeRocco, Perkins, McGill, Johnson 2024)</a:t>
            </a:r>
          </a:p>
        </p:txBody>
      </p:sp>
      <p:pic>
        <p:nvPicPr>
          <p:cNvPr id="8" name="Picture 7">
            <a:extLst>
              <a:ext uri="{FF2B5EF4-FFF2-40B4-BE49-F238E27FC236}">
                <a16:creationId xmlns:a16="http://schemas.microsoft.com/office/drawing/2014/main" id="{F358F1AF-A8C3-E342-9ACB-184E5DB3A2BB}"/>
              </a:ext>
            </a:extLst>
          </p:cNvPr>
          <p:cNvPicPr>
            <a:picLocks noChangeAspect="1"/>
          </p:cNvPicPr>
          <p:nvPr/>
        </p:nvPicPr>
        <p:blipFill>
          <a:blip r:embed="rId3"/>
          <a:stretch>
            <a:fillRect/>
          </a:stretch>
        </p:blipFill>
        <p:spPr>
          <a:xfrm>
            <a:off x="6220816" y="2175857"/>
            <a:ext cx="5762171" cy="3651376"/>
          </a:xfrm>
          <a:prstGeom prst="rect">
            <a:avLst/>
          </a:prstGeom>
          <a:solidFill>
            <a:schemeClr val="bg1"/>
          </a:solidFill>
          <a:ln w="66675">
            <a:solidFill>
              <a:schemeClr val="bg1"/>
            </a:solidFill>
          </a:ln>
        </p:spPr>
      </p:pic>
      <p:pic>
        <p:nvPicPr>
          <p:cNvPr id="10" name="Picture 9">
            <a:extLst>
              <a:ext uri="{FF2B5EF4-FFF2-40B4-BE49-F238E27FC236}">
                <a16:creationId xmlns:a16="http://schemas.microsoft.com/office/drawing/2014/main" id="{814E6800-43F6-EF4A-9776-4FA5D06E374D}"/>
              </a:ext>
            </a:extLst>
          </p:cNvPr>
          <p:cNvPicPr>
            <a:picLocks noChangeAspect="1"/>
          </p:cNvPicPr>
          <p:nvPr/>
        </p:nvPicPr>
        <p:blipFill>
          <a:blip r:embed="rId4"/>
          <a:stretch>
            <a:fillRect/>
          </a:stretch>
        </p:blipFill>
        <p:spPr>
          <a:xfrm>
            <a:off x="207076" y="2189697"/>
            <a:ext cx="5687326" cy="3623695"/>
          </a:xfrm>
          <a:prstGeom prst="rect">
            <a:avLst/>
          </a:prstGeom>
          <a:solidFill>
            <a:schemeClr val="bg1"/>
          </a:solidFill>
          <a:ln w="66675">
            <a:solidFill>
              <a:schemeClr val="bg1"/>
            </a:solidFill>
          </a:ln>
        </p:spPr>
      </p:pic>
      <p:sp>
        <p:nvSpPr>
          <p:cNvPr id="9" name="Rectangle 8">
            <a:extLst>
              <a:ext uri="{FF2B5EF4-FFF2-40B4-BE49-F238E27FC236}">
                <a16:creationId xmlns:a16="http://schemas.microsoft.com/office/drawing/2014/main" id="{09923D66-89D9-0D45-AC41-8D058D4DC6B3}"/>
              </a:ext>
            </a:extLst>
          </p:cNvPr>
          <p:cNvSpPr/>
          <p:nvPr/>
        </p:nvSpPr>
        <p:spPr>
          <a:xfrm>
            <a:off x="906650" y="5134736"/>
            <a:ext cx="10628332" cy="1384995"/>
          </a:xfrm>
          <a:prstGeom prst="rect">
            <a:avLst/>
          </a:prstGeom>
          <a:solidFill>
            <a:schemeClr val="accent1">
              <a:lumMod val="50000"/>
            </a:schemeClr>
          </a:solidFill>
        </p:spPr>
        <p:txBody>
          <a:bodyPr wrap="square">
            <a:spAutoFit/>
          </a:bodyPr>
          <a:lstStyle/>
          <a:p>
            <a:pPr lvl="1" algn="ctr"/>
            <a:r>
              <a:rPr lang="en-US" sz="2800" i="1" dirty="0">
                <a:solidFill>
                  <a:schemeClr val="bg1"/>
                </a:solidFill>
                <a:latin typeface="Avenir Roman" panose="02000503020000020003" pitchFamily="2" charset="0"/>
              </a:rPr>
              <a:t>Key Takeaway #2: </a:t>
            </a:r>
            <a:r>
              <a:rPr lang="en-US" sz="2800" dirty="0">
                <a:solidFill>
                  <a:schemeClr val="bg1"/>
                </a:solidFill>
                <a:latin typeface="Avenir Roman" panose="02000503020000020003" pitchFamily="2" charset="0"/>
              </a:rPr>
              <a:t>Leveraging </a:t>
            </a:r>
            <a:r>
              <a:rPr lang="en-US" sz="2800" b="1" dirty="0">
                <a:solidFill>
                  <a:schemeClr val="bg1"/>
                </a:solidFill>
                <a:latin typeface="Avenir Roman" panose="02000503020000020003" pitchFamily="2" charset="0"/>
              </a:rPr>
              <a:t>population-level statistics</a:t>
            </a:r>
            <a:r>
              <a:rPr lang="en-US" sz="2800" dirty="0">
                <a:solidFill>
                  <a:schemeClr val="bg1"/>
                </a:solidFill>
                <a:latin typeface="Avenir Roman" panose="02000503020000020003" pitchFamily="2" charset="0"/>
              </a:rPr>
              <a:t>, Roman will be able to start answering fundamental questions about the demographics of free-floating worlds.</a:t>
            </a:r>
          </a:p>
        </p:txBody>
      </p:sp>
    </p:spTree>
    <p:extLst>
      <p:ext uri="{BB962C8B-B14F-4D97-AF65-F5344CB8AC3E}">
        <p14:creationId xmlns:p14="http://schemas.microsoft.com/office/powerpoint/2010/main" val="383622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AAD4-1A1C-844D-9D8B-5CDA80A5B333}"/>
              </a:ext>
            </a:extLst>
          </p:cNvPr>
          <p:cNvSpPr>
            <a:spLocks noGrp="1"/>
          </p:cNvSpPr>
          <p:nvPr>
            <p:ph type="title"/>
          </p:nvPr>
        </p:nvSpPr>
        <p:spPr/>
        <p:txBody>
          <a:bodyPr/>
          <a:lstStyle/>
          <a:p>
            <a:pPr algn="ctr"/>
            <a:r>
              <a:rPr lang="en-US" dirty="0"/>
              <a:t>Summary</a:t>
            </a:r>
          </a:p>
        </p:txBody>
      </p:sp>
      <p:sp>
        <p:nvSpPr>
          <p:cNvPr id="3" name="Content Placeholder 2">
            <a:extLst>
              <a:ext uri="{FF2B5EF4-FFF2-40B4-BE49-F238E27FC236}">
                <a16:creationId xmlns:a16="http://schemas.microsoft.com/office/drawing/2014/main" id="{501EF4D7-E774-704A-9ACC-CC7C9EFD0A20}"/>
              </a:ext>
            </a:extLst>
          </p:cNvPr>
          <p:cNvSpPr>
            <a:spLocks noGrp="1"/>
          </p:cNvSpPr>
          <p:nvPr>
            <p:ph idx="1"/>
          </p:nvPr>
        </p:nvSpPr>
        <p:spPr>
          <a:xfrm>
            <a:off x="373744" y="1840140"/>
            <a:ext cx="5170713" cy="4488089"/>
          </a:xfrm>
        </p:spPr>
        <p:txBody>
          <a:bodyPr>
            <a:normAutofit fontScale="92500" lnSpcReduction="10000"/>
          </a:bodyPr>
          <a:lstStyle/>
          <a:p>
            <a:pPr marL="0" indent="0">
              <a:buNone/>
            </a:pPr>
            <a:r>
              <a:rPr lang="en-US" dirty="0"/>
              <a:t>What might be out there?</a:t>
            </a:r>
          </a:p>
          <a:p>
            <a:pPr lvl="1"/>
            <a:r>
              <a:rPr lang="en-US" i="1" dirty="0"/>
              <a:t>Key Takeaway #1: </a:t>
            </a:r>
            <a:r>
              <a:rPr lang="en-US" dirty="0"/>
              <a:t>Free-floating planets provide a </a:t>
            </a:r>
            <a:r>
              <a:rPr lang="en-US" b="1" dirty="0">
                <a:solidFill>
                  <a:schemeClr val="accent2">
                    <a:lumMod val="75000"/>
                  </a:schemeClr>
                </a:solidFill>
              </a:rPr>
              <a:t>unique window into planetary formation </a:t>
            </a:r>
            <a:r>
              <a:rPr lang="en-US" dirty="0"/>
              <a:t>and system evolution.</a:t>
            </a:r>
          </a:p>
          <a:p>
            <a:endParaRPr lang="en-US" dirty="0"/>
          </a:p>
          <a:p>
            <a:pPr marL="0" indent="0">
              <a:buNone/>
            </a:pPr>
            <a:r>
              <a:rPr lang="en-US" dirty="0"/>
              <a:t>What can we actually see?</a:t>
            </a:r>
          </a:p>
          <a:p>
            <a:pPr lvl="1"/>
            <a:r>
              <a:rPr lang="en-US" i="1" dirty="0"/>
              <a:t>Key Takeaway #2: </a:t>
            </a:r>
            <a:r>
              <a:rPr lang="en-US" dirty="0"/>
              <a:t>Leveraging</a:t>
            </a:r>
            <a:r>
              <a:rPr lang="en-US" dirty="0">
                <a:solidFill>
                  <a:schemeClr val="accent6">
                    <a:lumMod val="75000"/>
                  </a:schemeClr>
                </a:solidFill>
              </a:rPr>
              <a:t> </a:t>
            </a:r>
            <a:r>
              <a:rPr lang="en-US" b="1" dirty="0">
                <a:solidFill>
                  <a:schemeClr val="accent6">
                    <a:lumMod val="75000"/>
                  </a:schemeClr>
                </a:solidFill>
              </a:rPr>
              <a:t>population-level statistics</a:t>
            </a:r>
            <a:r>
              <a:rPr lang="en-US" dirty="0"/>
              <a:t>, Roman will be able to start answering fundamental questions about the demographics of free-floating worlds.</a:t>
            </a:r>
          </a:p>
        </p:txBody>
      </p:sp>
      <p:pic>
        <p:nvPicPr>
          <p:cNvPr id="6" name="Picture 5">
            <a:extLst>
              <a:ext uri="{FF2B5EF4-FFF2-40B4-BE49-F238E27FC236}">
                <a16:creationId xmlns:a16="http://schemas.microsoft.com/office/drawing/2014/main" id="{5B86E60B-3F1F-4F49-B9C1-CAD4CEB3AA63}"/>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a14:imgEffect>
                      <a14:colorTemperature colorTemp="5300"/>
                    </a14:imgEffect>
                  </a14:imgLayer>
                </a14:imgProps>
              </a:ext>
            </a:extLst>
          </a:blip>
          <a:srcRect b="21724"/>
          <a:stretch/>
        </p:blipFill>
        <p:spPr>
          <a:xfrm>
            <a:off x="5791200" y="1690688"/>
            <a:ext cx="6137909" cy="4216626"/>
          </a:xfrm>
          <a:prstGeom prst="rect">
            <a:avLst/>
          </a:prstGeom>
          <a:effectLst>
            <a:softEdge rad="127000"/>
          </a:effectLst>
        </p:spPr>
      </p:pic>
    </p:spTree>
    <p:extLst>
      <p:ext uri="{BB962C8B-B14F-4D97-AF65-F5344CB8AC3E}">
        <p14:creationId xmlns:p14="http://schemas.microsoft.com/office/powerpoint/2010/main" val="1197243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AC82D-1948-8240-8982-24A9B036B0C5}"/>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DAAD4-1A1C-844D-9D8B-5CDA80A5B333}"/>
              </a:ext>
            </a:extLst>
          </p:cNvPr>
          <p:cNvSpPr>
            <a:spLocks noGrp="1"/>
          </p:cNvSpPr>
          <p:nvPr>
            <p:ph type="title"/>
          </p:nvPr>
        </p:nvSpPr>
        <p:spPr/>
        <p:txBody>
          <a:bodyPr/>
          <a:lstStyle/>
          <a:p>
            <a:pPr algn="ctr"/>
            <a:r>
              <a:rPr lang="en-US" dirty="0"/>
              <a:t>What’s next?</a:t>
            </a:r>
          </a:p>
        </p:txBody>
      </p:sp>
      <p:sp>
        <p:nvSpPr>
          <p:cNvPr id="3" name="Content Placeholder 2">
            <a:extLst>
              <a:ext uri="{FF2B5EF4-FFF2-40B4-BE49-F238E27FC236}">
                <a16:creationId xmlns:a16="http://schemas.microsoft.com/office/drawing/2014/main" id="{501EF4D7-E774-704A-9ACC-CC7C9EFD0A20}"/>
              </a:ext>
            </a:extLst>
          </p:cNvPr>
          <p:cNvSpPr>
            <a:spLocks noGrp="1"/>
          </p:cNvSpPr>
          <p:nvPr>
            <p:ph idx="1"/>
          </p:nvPr>
        </p:nvSpPr>
        <p:spPr>
          <a:xfrm>
            <a:off x="838200" y="1690688"/>
            <a:ext cx="12413343" cy="4782683"/>
          </a:xfrm>
        </p:spPr>
        <p:txBody>
          <a:bodyPr>
            <a:normAutofit fontScale="92500" lnSpcReduction="10000"/>
          </a:bodyPr>
          <a:lstStyle/>
          <a:p>
            <a:pPr marL="0" indent="0">
              <a:buNone/>
            </a:pPr>
            <a:r>
              <a:rPr lang="en-US" i="1" dirty="0"/>
              <a:t>Theory</a:t>
            </a:r>
          </a:p>
          <a:p>
            <a:pPr lvl="1"/>
            <a:r>
              <a:rPr lang="en-US" dirty="0"/>
              <a:t>Dedicated simulations for a larger range of stellar systems.</a:t>
            </a:r>
          </a:p>
          <a:p>
            <a:pPr lvl="1"/>
            <a:r>
              <a:rPr lang="en-US" dirty="0"/>
              <a:t>Inclusion of “star-like” FFP formation processes and stellar fly-bys.</a:t>
            </a:r>
          </a:p>
          <a:p>
            <a:pPr lvl="1"/>
            <a:r>
              <a:rPr lang="en-US" dirty="0"/>
              <a:t>Getting the rest of the theory community involved!</a:t>
            </a:r>
          </a:p>
          <a:p>
            <a:pPr lvl="1"/>
            <a:endParaRPr lang="en-US" dirty="0"/>
          </a:p>
          <a:p>
            <a:pPr marL="0" indent="0">
              <a:buNone/>
            </a:pPr>
            <a:r>
              <a:rPr lang="en-US" i="1" dirty="0"/>
              <a:t>Observation</a:t>
            </a:r>
          </a:p>
          <a:p>
            <a:pPr lvl="1"/>
            <a:r>
              <a:rPr lang="en-US" dirty="0"/>
              <a:t>Hierarchical Bayesian inference for mass </a:t>
            </a:r>
            <a:r>
              <a:rPr lang="en-US" i="1" dirty="0"/>
              <a:t>and</a:t>
            </a:r>
            <a:r>
              <a:rPr lang="en-US" dirty="0"/>
              <a:t> velocity.</a:t>
            </a:r>
          </a:p>
          <a:p>
            <a:pPr lvl="1"/>
            <a:r>
              <a:rPr lang="en-US" dirty="0"/>
              <a:t>Exploring joint parallax measurements.</a:t>
            </a:r>
          </a:p>
          <a:p>
            <a:pPr lvl="1"/>
            <a:r>
              <a:rPr lang="en-US" dirty="0"/>
              <a:t>... False positives. 😱</a:t>
            </a:r>
          </a:p>
          <a:p>
            <a:endParaRPr lang="en-US" dirty="0"/>
          </a:p>
          <a:p>
            <a:pPr marL="0" indent="0">
              <a:buNone/>
            </a:pPr>
            <a:r>
              <a:rPr lang="en-US" dirty="0"/>
              <a:t>Interested? Join the RGES-PIT FFP working group! </a:t>
            </a:r>
          </a:p>
          <a:p>
            <a:pPr marL="0" indent="0">
              <a:buNone/>
            </a:pPr>
            <a:r>
              <a:rPr lang="en-US" dirty="0"/>
              <a:t>(Contact: </a:t>
            </a:r>
            <a:r>
              <a:rPr lang="en-US" dirty="0" err="1"/>
              <a:t>wderocco@ucsc.edu</a:t>
            </a:r>
            <a:r>
              <a:rPr lang="en-US" dirty="0"/>
              <a:t>)</a:t>
            </a:r>
          </a:p>
          <a:p>
            <a:endParaRPr lang="en-US" dirty="0"/>
          </a:p>
        </p:txBody>
      </p:sp>
    </p:spTree>
    <p:extLst>
      <p:ext uri="{BB962C8B-B14F-4D97-AF65-F5344CB8AC3E}">
        <p14:creationId xmlns:p14="http://schemas.microsoft.com/office/powerpoint/2010/main" val="2326435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11EF7B-9530-EE4F-8DEA-1002EFAE9BD5}"/>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DAAD4-1A1C-844D-9D8B-5CDA80A5B333}"/>
              </a:ext>
            </a:extLst>
          </p:cNvPr>
          <p:cNvSpPr>
            <a:spLocks noGrp="1"/>
          </p:cNvSpPr>
          <p:nvPr>
            <p:ph type="title"/>
          </p:nvPr>
        </p:nvSpPr>
        <p:spPr>
          <a:xfrm>
            <a:off x="838200" y="2708265"/>
            <a:ext cx="10515600" cy="2937792"/>
          </a:xfrm>
        </p:spPr>
        <p:txBody>
          <a:bodyPr>
            <a:normAutofit/>
          </a:bodyPr>
          <a:lstStyle/>
          <a:p>
            <a:pPr algn="ctr"/>
            <a:r>
              <a:rPr lang="en-US" dirty="0"/>
              <a:t>Thank you!</a:t>
            </a:r>
            <a:br>
              <a:rPr lang="en-US" dirty="0"/>
            </a:br>
            <a:br>
              <a:rPr lang="en-US" dirty="0"/>
            </a:br>
            <a:r>
              <a:rPr lang="en-US" sz="2600" i="1" dirty="0"/>
              <a:t>Contact: </a:t>
            </a:r>
            <a:r>
              <a:rPr lang="en-US" sz="2600" i="1" dirty="0" err="1"/>
              <a:t>wderocco@uscc.edu</a:t>
            </a:r>
            <a:endParaRPr lang="en-US" sz="2600" dirty="0"/>
          </a:p>
        </p:txBody>
      </p:sp>
      <p:sp>
        <p:nvSpPr>
          <p:cNvPr id="8" name="TextBox 7">
            <a:extLst>
              <a:ext uri="{FF2B5EF4-FFF2-40B4-BE49-F238E27FC236}">
                <a16:creationId xmlns:a16="http://schemas.microsoft.com/office/drawing/2014/main" id="{2D2A6817-4033-D849-82A2-04462A1D6F2D}"/>
              </a:ext>
            </a:extLst>
          </p:cNvPr>
          <p:cNvSpPr txBox="1"/>
          <p:nvPr/>
        </p:nvSpPr>
        <p:spPr>
          <a:xfrm>
            <a:off x="9051981" y="5472792"/>
            <a:ext cx="435997" cy="553998"/>
          </a:xfrm>
          <a:prstGeom prst="rect">
            <a:avLst/>
          </a:prstGeom>
          <a:noFill/>
        </p:spPr>
        <p:txBody>
          <a:bodyPr wrap="square" rtlCol="0">
            <a:spAutoFit/>
          </a:bodyPr>
          <a:lstStyle/>
          <a:p>
            <a:r>
              <a:rPr lang="en-US" sz="3000" dirty="0">
                <a:latin typeface="Avenir Roman" panose="02000503020000020003" pitchFamily="2" charset="0"/>
              </a:rPr>
              <a:t>∞</a:t>
            </a:r>
          </a:p>
        </p:txBody>
      </p:sp>
      <p:sp>
        <p:nvSpPr>
          <p:cNvPr id="10" name="Oval 9">
            <a:extLst>
              <a:ext uri="{FF2B5EF4-FFF2-40B4-BE49-F238E27FC236}">
                <a16:creationId xmlns:a16="http://schemas.microsoft.com/office/drawing/2014/main" id="{534E9D21-E1B2-BC46-895D-A7108214FD9D}"/>
              </a:ext>
            </a:extLst>
          </p:cNvPr>
          <p:cNvSpPr/>
          <p:nvPr/>
        </p:nvSpPr>
        <p:spPr>
          <a:xfrm>
            <a:off x="9370611" y="4497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25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CAE7-E018-7249-AE64-45A69D4935CB}"/>
              </a:ext>
            </a:extLst>
          </p:cNvPr>
          <p:cNvSpPr>
            <a:spLocks noGrp="1"/>
          </p:cNvSpPr>
          <p:nvPr>
            <p:ph type="title"/>
          </p:nvPr>
        </p:nvSpPr>
        <p:spPr/>
        <p:txBody>
          <a:bodyPr/>
          <a:lstStyle/>
          <a:p>
            <a:r>
              <a:rPr lang="en-US" dirty="0"/>
              <a:t>Building a galactic population </a:t>
            </a:r>
            <a:r>
              <a:rPr lang="en-US" sz="2600" dirty="0"/>
              <a:t>(</a:t>
            </a:r>
            <a:r>
              <a:rPr lang="en-US" sz="2600" dirty="0" err="1"/>
              <a:t>Coleman+DeRocco</a:t>
            </a:r>
            <a:r>
              <a:rPr lang="en-US" sz="2600" dirty="0"/>
              <a:t> 2024)</a:t>
            </a:r>
          </a:p>
        </p:txBody>
      </p:sp>
      <p:pic>
        <p:nvPicPr>
          <p:cNvPr id="5" name="Picture 4">
            <a:extLst>
              <a:ext uri="{FF2B5EF4-FFF2-40B4-BE49-F238E27FC236}">
                <a16:creationId xmlns:a16="http://schemas.microsoft.com/office/drawing/2014/main" id="{4DBF3E6E-1C5E-A041-B7BC-FB533B40BA40}"/>
              </a:ext>
            </a:extLst>
          </p:cNvPr>
          <p:cNvPicPr>
            <a:picLocks noChangeAspect="1"/>
          </p:cNvPicPr>
          <p:nvPr/>
        </p:nvPicPr>
        <p:blipFill>
          <a:blip r:embed="rId3"/>
          <a:stretch>
            <a:fillRect/>
          </a:stretch>
        </p:blipFill>
        <p:spPr>
          <a:xfrm>
            <a:off x="1935843" y="1690688"/>
            <a:ext cx="8320314" cy="4990074"/>
          </a:xfrm>
          <a:prstGeom prst="rect">
            <a:avLst/>
          </a:prstGeom>
        </p:spPr>
      </p:pic>
    </p:spTree>
    <p:extLst>
      <p:ext uri="{BB962C8B-B14F-4D97-AF65-F5344CB8AC3E}">
        <p14:creationId xmlns:p14="http://schemas.microsoft.com/office/powerpoint/2010/main" val="3201791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CAE7-E018-7249-AE64-45A69D4935CB}"/>
              </a:ext>
            </a:extLst>
          </p:cNvPr>
          <p:cNvSpPr>
            <a:spLocks noGrp="1"/>
          </p:cNvSpPr>
          <p:nvPr>
            <p:ph type="title"/>
          </p:nvPr>
        </p:nvSpPr>
        <p:spPr/>
        <p:txBody>
          <a:bodyPr/>
          <a:lstStyle/>
          <a:p>
            <a:r>
              <a:rPr lang="en-US" dirty="0"/>
              <a:t>System evolution</a:t>
            </a:r>
            <a:endParaRPr lang="en-US" sz="2600" dirty="0"/>
          </a:p>
        </p:txBody>
      </p:sp>
      <p:pic>
        <p:nvPicPr>
          <p:cNvPr id="4" name="VIDEO-3.mp4">
            <a:hlinkClick r:id="" action="ppaction://media"/>
            <a:extLst>
              <a:ext uri="{FF2B5EF4-FFF2-40B4-BE49-F238E27FC236}">
                <a16:creationId xmlns:a16="http://schemas.microsoft.com/office/drawing/2014/main" id="{D17857E4-8964-5544-A467-2C5DC3FE2389}"/>
              </a:ext>
            </a:extLst>
          </p:cNvPr>
          <p:cNvPicPr>
            <a:picLocks noChangeAspect="1"/>
          </p:cNvPicPr>
          <p:nvPr>
            <a:videoFile r:link="rId2"/>
            <p:extLst>
              <p:ext uri="{DAA4B4D4-6D71-4841-9C94-3DE7FCFB9230}">
                <p14:media xmlns:p14="http://schemas.microsoft.com/office/powerpoint/2010/main" r:embed="rId1">
                  <p14:bmkLst>
                    <p14:bmk name="Bookmark 1" time="19692"/>
                  </p14:bmkLst>
                </p14:media>
              </p:ext>
            </p:extLst>
          </p:nvPr>
        </p:nvPicPr>
        <p:blipFill>
          <a:blip r:embed="rId5"/>
          <a:stretch>
            <a:fillRect/>
          </a:stretch>
        </p:blipFill>
        <p:spPr>
          <a:xfrm>
            <a:off x="6647688" y="2039112"/>
            <a:ext cx="5399180" cy="4050792"/>
          </a:xfrm>
          <a:prstGeom prst="rect">
            <a:avLst/>
          </a:prstGeom>
        </p:spPr>
      </p:pic>
      <p:sp>
        <p:nvSpPr>
          <p:cNvPr id="7" name="TextBox 6">
            <a:extLst>
              <a:ext uri="{FF2B5EF4-FFF2-40B4-BE49-F238E27FC236}">
                <a16:creationId xmlns:a16="http://schemas.microsoft.com/office/drawing/2014/main" id="{DF9468E6-FF87-D54B-88BA-EED888644BFD}"/>
              </a:ext>
            </a:extLst>
          </p:cNvPr>
          <p:cNvSpPr txBox="1"/>
          <p:nvPr/>
        </p:nvSpPr>
        <p:spPr>
          <a:xfrm>
            <a:off x="140648" y="6343133"/>
            <a:ext cx="4305218" cy="369332"/>
          </a:xfrm>
          <a:prstGeom prst="rect">
            <a:avLst/>
          </a:prstGeom>
          <a:noFill/>
        </p:spPr>
        <p:txBody>
          <a:bodyPr wrap="none" rtlCol="0">
            <a:spAutoFit/>
          </a:bodyPr>
          <a:lstStyle/>
          <a:p>
            <a:r>
              <a:rPr lang="en-US" dirty="0">
                <a:solidFill>
                  <a:schemeClr val="bg1"/>
                </a:solidFill>
                <a:latin typeface="Avenir Roman" panose="02000503020000020003" pitchFamily="2" charset="0"/>
              </a:rPr>
              <a:t>(representative </a:t>
            </a:r>
            <a:r>
              <a:rPr lang="en-US" dirty="0" err="1">
                <a:solidFill>
                  <a:schemeClr val="bg1"/>
                </a:solidFill>
                <a:latin typeface="Avenir Roman" panose="02000503020000020003" pitchFamily="2" charset="0"/>
              </a:rPr>
              <a:t>circumbinary</a:t>
            </a:r>
            <a:r>
              <a:rPr lang="en-US" dirty="0">
                <a:solidFill>
                  <a:schemeClr val="bg1"/>
                </a:solidFill>
                <a:latin typeface="Avenir Roman" panose="02000503020000020003" pitchFamily="2" charset="0"/>
              </a:rPr>
              <a:t> simulation)</a:t>
            </a:r>
          </a:p>
        </p:txBody>
      </p:sp>
      <p:sp>
        <p:nvSpPr>
          <p:cNvPr id="8" name="Content Placeholder 2">
            <a:extLst>
              <a:ext uri="{FF2B5EF4-FFF2-40B4-BE49-F238E27FC236}">
                <a16:creationId xmlns:a16="http://schemas.microsoft.com/office/drawing/2014/main" id="{8225F94F-8744-9D48-8624-12490E74816F}"/>
              </a:ext>
            </a:extLst>
          </p:cNvPr>
          <p:cNvSpPr>
            <a:spLocks noGrp="1"/>
          </p:cNvSpPr>
          <p:nvPr>
            <p:ph idx="1"/>
          </p:nvPr>
        </p:nvSpPr>
        <p:spPr>
          <a:xfrm>
            <a:off x="838200" y="2137719"/>
            <a:ext cx="5253681" cy="4039244"/>
          </a:xfrm>
        </p:spPr>
        <p:txBody>
          <a:bodyPr>
            <a:normAutofit fontScale="92500" lnSpcReduction="20000"/>
          </a:bodyPr>
          <a:lstStyle/>
          <a:p>
            <a:r>
              <a:rPr lang="en-US" dirty="0"/>
              <a:t>Ab initio simulations of planet </a:t>
            </a:r>
            <a:r>
              <a:rPr lang="en-US" dirty="0">
                <a:solidFill>
                  <a:schemeClr val="accent2">
                    <a:lumMod val="75000"/>
                  </a:schemeClr>
                </a:solidFill>
              </a:rPr>
              <a:t>formation</a:t>
            </a:r>
            <a:r>
              <a:rPr lang="en-US" dirty="0"/>
              <a:t>, </a:t>
            </a:r>
            <a:r>
              <a:rPr lang="en-US" dirty="0">
                <a:solidFill>
                  <a:schemeClr val="accent4">
                    <a:lumMod val="75000"/>
                  </a:schemeClr>
                </a:solidFill>
              </a:rPr>
              <a:t>evolution</a:t>
            </a:r>
            <a:r>
              <a:rPr lang="en-US" dirty="0"/>
              <a:t>, </a:t>
            </a:r>
            <a:r>
              <a:rPr lang="en-US" dirty="0">
                <a:solidFill>
                  <a:schemeClr val="accent5">
                    <a:lumMod val="75000"/>
                  </a:schemeClr>
                </a:solidFill>
              </a:rPr>
              <a:t>migration</a:t>
            </a:r>
            <a:r>
              <a:rPr lang="en-US" dirty="0"/>
              <a:t>, and </a:t>
            </a:r>
            <a:r>
              <a:rPr lang="en-US" dirty="0">
                <a:solidFill>
                  <a:schemeClr val="accent6">
                    <a:lumMod val="75000"/>
                  </a:schemeClr>
                </a:solidFill>
              </a:rPr>
              <a:t>ejection</a:t>
            </a:r>
            <a:r>
              <a:rPr lang="en-US" dirty="0"/>
              <a:t> in protoplanetary disks</a:t>
            </a:r>
          </a:p>
          <a:p>
            <a:endParaRPr lang="en-US" dirty="0"/>
          </a:p>
          <a:p>
            <a:r>
              <a:rPr lang="en-US" dirty="0"/>
              <a:t>Include contributions from multiple stellar populations</a:t>
            </a:r>
          </a:p>
          <a:p>
            <a:endParaRPr lang="en-US" dirty="0"/>
          </a:p>
          <a:p>
            <a:r>
              <a:rPr lang="en-US" dirty="0"/>
              <a:t>Provides </a:t>
            </a:r>
            <a:r>
              <a:rPr lang="en-US" b="1" i="1" dirty="0"/>
              <a:t>direct connection </a:t>
            </a:r>
            <a:r>
              <a:rPr lang="en-US" dirty="0"/>
              <a:t>between planet formation and observables</a:t>
            </a:r>
          </a:p>
        </p:txBody>
      </p:sp>
      <p:grpSp>
        <p:nvGrpSpPr>
          <p:cNvPr id="11" name="Group 10">
            <a:extLst>
              <a:ext uri="{FF2B5EF4-FFF2-40B4-BE49-F238E27FC236}">
                <a16:creationId xmlns:a16="http://schemas.microsoft.com/office/drawing/2014/main" id="{DCCC75D5-A3AF-764E-9D94-966FAC9778D5}"/>
              </a:ext>
            </a:extLst>
          </p:cNvPr>
          <p:cNvGrpSpPr/>
          <p:nvPr/>
        </p:nvGrpSpPr>
        <p:grpSpPr>
          <a:xfrm>
            <a:off x="7721599" y="4272990"/>
            <a:ext cx="1079125" cy="517573"/>
            <a:chOff x="7161236" y="3489190"/>
            <a:chExt cx="1079125" cy="517573"/>
          </a:xfrm>
        </p:grpSpPr>
        <p:pic>
          <p:nvPicPr>
            <p:cNvPr id="12" name="Picture 11">
              <a:extLst>
                <a:ext uri="{FF2B5EF4-FFF2-40B4-BE49-F238E27FC236}">
                  <a16:creationId xmlns:a16="http://schemas.microsoft.com/office/drawing/2014/main" id="{8E75B22A-C4F8-714B-81E1-A4D28195BBBE}"/>
                </a:ext>
              </a:extLst>
            </p:cNvPr>
            <p:cNvPicPr>
              <a:picLocks noChangeAspect="1"/>
            </p:cNvPicPr>
            <p:nvPr/>
          </p:nvPicPr>
          <p:blipFill>
            <a:blip r:embed="rId6"/>
            <a:stretch>
              <a:fillRect/>
            </a:stretch>
          </p:blipFill>
          <p:spPr>
            <a:xfrm>
              <a:off x="7161236" y="3684394"/>
              <a:ext cx="137048" cy="123343"/>
            </a:xfrm>
            <a:prstGeom prst="rect">
              <a:avLst/>
            </a:prstGeom>
          </p:spPr>
        </p:pic>
        <p:pic>
          <p:nvPicPr>
            <p:cNvPr id="13" name="Picture 12">
              <a:extLst>
                <a:ext uri="{FF2B5EF4-FFF2-40B4-BE49-F238E27FC236}">
                  <a16:creationId xmlns:a16="http://schemas.microsoft.com/office/drawing/2014/main" id="{7FD9023B-EFC5-B548-B19B-517F417331CB}"/>
                </a:ext>
              </a:extLst>
            </p:cNvPr>
            <p:cNvPicPr>
              <a:picLocks noChangeAspect="1"/>
            </p:cNvPicPr>
            <p:nvPr/>
          </p:nvPicPr>
          <p:blipFill>
            <a:blip r:embed="rId7"/>
            <a:stretch>
              <a:fillRect/>
            </a:stretch>
          </p:blipFill>
          <p:spPr>
            <a:xfrm rot="5400000">
              <a:off x="7171280" y="3828422"/>
              <a:ext cx="116960" cy="110462"/>
            </a:xfrm>
            <a:prstGeom prst="rect">
              <a:avLst/>
            </a:prstGeom>
          </p:spPr>
        </p:pic>
        <p:pic>
          <p:nvPicPr>
            <p:cNvPr id="14" name="Picture 13">
              <a:extLst>
                <a:ext uri="{FF2B5EF4-FFF2-40B4-BE49-F238E27FC236}">
                  <a16:creationId xmlns:a16="http://schemas.microsoft.com/office/drawing/2014/main" id="{2CD9D3A8-17C8-EB44-8643-F867093C4D34}"/>
                </a:ext>
              </a:extLst>
            </p:cNvPr>
            <p:cNvPicPr>
              <a:picLocks noChangeAspect="1"/>
            </p:cNvPicPr>
            <p:nvPr/>
          </p:nvPicPr>
          <p:blipFill>
            <a:blip r:embed="rId8"/>
            <a:stretch>
              <a:fillRect/>
            </a:stretch>
          </p:blipFill>
          <p:spPr>
            <a:xfrm rot="5400000">
              <a:off x="7164749" y="3546740"/>
              <a:ext cx="131123" cy="131123"/>
            </a:xfrm>
            <a:prstGeom prst="rect">
              <a:avLst/>
            </a:prstGeom>
          </p:spPr>
        </p:pic>
        <p:sp>
          <p:nvSpPr>
            <p:cNvPr id="15" name="TextBox 14">
              <a:extLst>
                <a:ext uri="{FF2B5EF4-FFF2-40B4-BE49-F238E27FC236}">
                  <a16:creationId xmlns:a16="http://schemas.microsoft.com/office/drawing/2014/main" id="{C974066E-85C8-0443-B746-ECC52A2F9FEF}"/>
                </a:ext>
              </a:extLst>
            </p:cNvPr>
            <p:cNvSpPr txBox="1"/>
            <p:nvPr/>
          </p:nvSpPr>
          <p:spPr>
            <a:xfrm>
              <a:off x="7295872" y="3489190"/>
              <a:ext cx="944489" cy="246221"/>
            </a:xfrm>
            <a:prstGeom prst="rect">
              <a:avLst/>
            </a:prstGeom>
            <a:noFill/>
          </p:spPr>
          <p:txBody>
            <a:bodyPr wrap="none" rtlCol="0">
              <a:spAutoFit/>
            </a:bodyPr>
            <a:lstStyle/>
            <a:p>
              <a:r>
                <a:rPr lang="en-US" sz="1000" dirty="0">
                  <a:latin typeface="Avenir Roman" panose="02000503020000020003" pitchFamily="2" charset="0"/>
                </a:rPr>
                <a:t>planet-planet</a:t>
              </a:r>
            </a:p>
          </p:txBody>
        </p:sp>
        <p:sp>
          <p:nvSpPr>
            <p:cNvPr id="16" name="TextBox 15">
              <a:extLst>
                <a:ext uri="{FF2B5EF4-FFF2-40B4-BE49-F238E27FC236}">
                  <a16:creationId xmlns:a16="http://schemas.microsoft.com/office/drawing/2014/main" id="{7833D144-8FE8-954B-9694-A4896B13E72C}"/>
                </a:ext>
              </a:extLst>
            </p:cNvPr>
            <p:cNvSpPr txBox="1"/>
            <p:nvPr/>
          </p:nvSpPr>
          <p:spPr>
            <a:xfrm>
              <a:off x="7295872" y="3622954"/>
              <a:ext cx="944489" cy="246221"/>
            </a:xfrm>
            <a:prstGeom prst="rect">
              <a:avLst/>
            </a:prstGeom>
            <a:noFill/>
          </p:spPr>
          <p:txBody>
            <a:bodyPr wrap="none" rtlCol="0">
              <a:spAutoFit/>
            </a:bodyPr>
            <a:lstStyle/>
            <a:p>
              <a:r>
                <a:rPr lang="en-US" sz="1000" dirty="0">
                  <a:latin typeface="Avenir Roman" panose="02000503020000020003" pitchFamily="2" charset="0"/>
                </a:rPr>
                <a:t>planet-binary</a:t>
              </a:r>
            </a:p>
          </p:txBody>
        </p:sp>
        <p:sp>
          <p:nvSpPr>
            <p:cNvPr id="17" name="TextBox 16">
              <a:extLst>
                <a:ext uri="{FF2B5EF4-FFF2-40B4-BE49-F238E27FC236}">
                  <a16:creationId xmlns:a16="http://schemas.microsoft.com/office/drawing/2014/main" id="{AFCBBC97-C1F2-3245-B711-BD11FA929F6B}"/>
                </a:ext>
              </a:extLst>
            </p:cNvPr>
            <p:cNvSpPr txBox="1"/>
            <p:nvPr/>
          </p:nvSpPr>
          <p:spPr>
            <a:xfrm>
              <a:off x="7284991" y="3760542"/>
              <a:ext cx="647934" cy="246221"/>
            </a:xfrm>
            <a:prstGeom prst="rect">
              <a:avLst/>
            </a:prstGeom>
            <a:noFill/>
          </p:spPr>
          <p:txBody>
            <a:bodyPr wrap="none" rtlCol="0">
              <a:spAutoFit/>
            </a:bodyPr>
            <a:lstStyle/>
            <a:p>
              <a:r>
                <a:rPr lang="en-US" sz="1000" dirty="0">
                  <a:latin typeface="Avenir Roman" panose="02000503020000020003" pitchFamily="2" charset="0"/>
                </a:rPr>
                <a:t>collision</a:t>
              </a:r>
            </a:p>
          </p:txBody>
        </p:sp>
      </p:grpSp>
    </p:spTree>
    <p:extLst>
      <p:ext uri="{BB962C8B-B14F-4D97-AF65-F5344CB8AC3E}">
        <p14:creationId xmlns:p14="http://schemas.microsoft.com/office/powerpoint/2010/main" val="314526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312F55-2FF1-0547-9AB8-666741415805}"/>
              </a:ext>
            </a:extLst>
          </p:cNvPr>
          <p:cNvSpPr/>
          <p:nvPr/>
        </p:nvSpPr>
        <p:spPr>
          <a:xfrm>
            <a:off x="6338437" y="1517650"/>
            <a:ext cx="5750509" cy="465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F81E4-6621-134D-B020-4440365DB71C}"/>
              </a:ext>
            </a:extLst>
          </p:cNvPr>
          <p:cNvSpPr>
            <a:spLocks noGrp="1"/>
          </p:cNvSpPr>
          <p:nvPr>
            <p:ph type="title"/>
          </p:nvPr>
        </p:nvSpPr>
        <p:spPr/>
        <p:txBody>
          <a:bodyPr/>
          <a:lstStyle/>
          <a:p>
            <a:r>
              <a:rPr lang="en-US" dirty="0"/>
              <a:t>Motivation</a:t>
            </a:r>
          </a:p>
        </p:txBody>
      </p:sp>
      <p:pic>
        <p:nvPicPr>
          <p:cNvPr id="6" name="Picture 5">
            <a:extLst>
              <a:ext uri="{FF2B5EF4-FFF2-40B4-BE49-F238E27FC236}">
                <a16:creationId xmlns:a16="http://schemas.microsoft.com/office/drawing/2014/main" id="{CAE2BBEB-3D74-914C-9799-75A5AB7D17B4}"/>
              </a:ext>
            </a:extLst>
          </p:cNvPr>
          <p:cNvPicPr>
            <a:picLocks noChangeAspect="1"/>
          </p:cNvPicPr>
          <p:nvPr/>
        </p:nvPicPr>
        <p:blipFill rotWithShape="1">
          <a:blip r:embed="rId3"/>
          <a:srcRect r="15979"/>
          <a:stretch/>
        </p:blipFill>
        <p:spPr>
          <a:xfrm>
            <a:off x="103054" y="1517649"/>
            <a:ext cx="6235382" cy="4659314"/>
          </a:xfrm>
          <a:prstGeom prst="rect">
            <a:avLst/>
          </a:prstGeom>
        </p:spPr>
      </p:pic>
      <p:pic>
        <p:nvPicPr>
          <p:cNvPr id="8" name="Picture 7">
            <a:extLst>
              <a:ext uri="{FF2B5EF4-FFF2-40B4-BE49-F238E27FC236}">
                <a16:creationId xmlns:a16="http://schemas.microsoft.com/office/drawing/2014/main" id="{B0D6015F-4F6B-D74B-B7A4-A129A9CD659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a14:imgEffect>
                      <a14:colorTemperature colorTemp="5300"/>
                    </a14:imgEffect>
                  </a14:imgLayer>
                </a14:imgProps>
              </a:ext>
            </a:extLst>
          </a:blip>
          <a:srcRect b="21724"/>
          <a:stretch/>
        </p:blipFill>
        <p:spPr>
          <a:xfrm>
            <a:off x="6286344" y="1608978"/>
            <a:ext cx="5753548" cy="3952578"/>
          </a:xfrm>
          <a:prstGeom prst="rect">
            <a:avLst/>
          </a:prstGeom>
        </p:spPr>
      </p:pic>
      <p:sp>
        <p:nvSpPr>
          <p:cNvPr id="11" name="Rectangle 10">
            <a:extLst>
              <a:ext uri="{FF2B5EF4-FFF2-40B4-BE49-F238E27FC236}">
                <a16:creationId xmlns:a16="http://schemas.microsoft.com/office/drawing/2014/main" id="{B770105E-8DD7-4D4D-B1EC-BE6CCCCE5D38}"/>
              </a:ext>
            </a:extLst>
          </p:cNvPr>
          <p:cNvSpPr/>
          <p:nvPr/>
        </p:nvSpPr>
        <p:spPr>
          <a:xfrm>
            <a:off x="6300858" y="1596452"/>
            <a:ext cx="5753548" cy="39651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264067-B753-4A49-B0A6-18AB28401E73}"/>
              </a:ext>
            </a:extLst>
          </p:cNvPr>
          <p:cNvSpPr txBox="1"/>
          <p:nvPr/>
        </p:nvSpPr>
        <p:spPr>
          <a:xfrm>
            <a:off x="9051981" y="5472792"/>
            <a:ext cx="435997" cy="553998"/>
          </a:xfrm>
          <a:prstGeom prst="rect">
            <a:avLst/>
          </a:prstGeom>
          <a:noFill/>
        </p:spPr>
        <p:txBody>
          <a:bodyPr wrap="square" rtlCol="0">
            <a:spAutoFit/>
          </a:bodyPr>
          <a:lstStyle/>
          <a:p>
            <a:r>
              <a:rPr lang="en-US" sz="3000" dirty="0">
                <a:latin typeface="Avenir Roman" panose="02000503020000020003" pitchFamily="2" charset="0"/>
              </a:rPr>
              <a:t>∞</a:t>
            </a:r>
          </a:p>
        </p:txBody>
      </p:sp>
    </p:spTree>
    <p:extLst>
      <p:ext uri="{BB962C8B-B14F-4D97-AF65-F5344CB8AC3E}">
        <p14:creationId xmlns:p14="http://schemas.microsoft.com/office/powerpoint/2010/main" val="876281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CAE7-E018-7249-AE64-45A69D4935CB}"/>
              </a:ext>
            </a:extLst>
          </p:cNvPr>
          <p:cNvSpPr>
            <a:spLocks noGrp="1"/>
          </p:cNvSpPr>
          <p:nvPr>
            <p:ph type="title"/>
          </p:nvPr>
        </p:nvSpPr>
        <p:spPr/>
        <p:txBody>
          <a:bodyPr/>
          <a:lstStyle/>
          <a:p>
            <a:r>
              <a:rPr lang="en-US" dirty="0"/>
              <a:t>System evolution</a:t>
            </a:r>
            <a:endParaRPr lang="en-US" sz="2600" dirty="0"/>
          </a:p>
        </p:txBody>
      </p:sp>
      <p:sp>
        <p:nvSpPr>
          <p:cNvPr id="3" name="Content Placeholder 2">
            <a:extLst>
              <a:ext uri="{FF2B5EF4-FFF2-40B4-BE49-F238E27FC236}">
                <a16:creationId xmlns:a16="http://schemas.microsoft.com/office/drawing/2014/main" id="{4DC207FA-ED1A-5343-8064-17FCF19ADCC8}"/>
              </a:ext>
            </a:extLst>
          </p:cNvPr>
          <p:cNvSpPr>
            <a:spLocks noGrp="1"/>
          </p:cNvSpPr>
          <p:nvPr>
            <p:ph idx="1"/>
          </p:nvPr>
        </p:nvSpPr>
        <p:spPr>
          <a:xfrm>
            <a:off x="330200" y="2205554"/>
            <a:ext cx="7391399" cy="4652446"/>
          </a:xfrm>
        </p:spPr>
        <p:txBody>
          <a:bodyPr>
            <a:normAutofit/>
          </a:bodyPr>
          <a:lstStyle/>
          <a:p>
            <a:r>
              <a:rPr lang="en-US" i="1" dirty="0"/>
              <a:t>Stage 1: Pebble accretion</a:t>
            </a:r>
          </a:p>
          <a:p>
            <a:pPr lvl="1"/>
            <a:r>
              <a:rPr lang="en-US" dirty="0">
                <a:solidFill>
                  <a:schemeClr val="accent5">
                    <a:lumMod val="75000"/>
                  </a:schemeClr>
                </a:solidFill>
              </a:rPr>
              <a:t>Planet-planet</a:t>
            </a:r>
            <a:r>
              <a:rPr lang="en-US" dirty="0"/>
              <a:t> ejection of (sub) </a:t>
            </a:r>
            <a:r>
              <a:rPr lang="en-US" dirty="0">
                <a:solidFill>
                  <a:schemeClr val="accent6">
                    <a:lumMod val="75000"/>
                  </a:schemeClr>
                </a:solidFill>
              </a:rPr>
              <a:t>Earths</a:t>
            </a:r>
          </a:p>
          <a:p>
            <a:r>
              <a:rPr lang="en-US" i="1" dirty="0">
                <a:solidFill>
                  <a:schemeClr val="tx1"/>
                </a:solidFill>
              </a:rPr>
              <a:t>Stage 2: Pebble isolation mass</a:t>
            </a:r>
          </a:p>
          <a:p>
            <a:pPr lvl="1"/>
            <a:r>
              <a:rPr lang="en-US" dirty="0">
                <a:solidFill>
                  <a:schemeClr val="tx1"/>
                </a:solidFill>
              </a:rPr>
              <a:t>Planet-binary ejection of (super) Earths</a:t>
            </a:r>
          </a:p>
          <a:p>
            <a:r>
              <a:rPr lang="en-US" i="1" dirty="0">
                <a:solidFill>
                  <a:schemeClr val="tx1"/>
                </a:solidFill>
              </a:rPr>
              <a:t>Stage 3: Slow gas accretion</a:t>
            </a:r>
          </a:p>
          <a:p>
            <a:pPr lvl="1"/>
            <a:r>
              <a:rPr lang="en-US" dirty="0">
                <a:solidFill>
                  <a:schemeClr val="tx1"/>
                </a:solidFill>
              </a:rPr>
              <a:t>Planet-binary ejection of gas giants</a:t>
            </a:r>
          </a:p>
          <a:p>
            <a:r>
              <a:rPr lang="en-US" i="1" dirty="0">
                <a:solidFill>
                  <a:schemeClr val="tx1"/>
                </a:solidFill>
              </a:rPr>
              <a:t>Stage 4: Secular perturbations</a:t>
            </a:r>
          </a:p>
          <a:p>
            <a:pPr lvl="1"/>
            <a:r>
              <a:rPr lang="en-US" dirty="0">
                <a:solidFill>
                  <a:schemeClr val="tx1"/>
                </a:solidFill>
              </a:rPr>
              <a:t>Planet-planet ejection of gas giants</a:t>
            </a:r>
          </a:p>
        </p:txBody>
      </p:sp>
      <p:pic>
        <p:nvPicPr>
          <p:cNvPr id="5" name="vid1.mp4">
            <a:hlinkClick r:id="" action="ppaction://media"/>
            <a:extLst>
              <a:ext uri="{FF2B5EF4-FFF2-40B4-BE49-F238E27FC236}">
                <a16:creationId xmlns:a16="http://schemas.microsoft.com/office/drawing/2014/main" id="{03D88369-731F-AF44-99E1-138605C27B6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6647543" y="2043141"/>
            <a:ext cx="5401932" cy="4052857"/>
          </a:xfrm>
          <a:prstGeom prst="rect">
            <a:avLst/>
          </a:prstGeom>
        </p:spPr>
      </p:pic>
      <p:sp>
        <p:nvSpPr>
          <p:cNvPr id="6" name="TextBox 5">
            <a:extLst>
              <a:ext uri="{FF2B5EF4-FFF2-40B4-BE49-F238E27FC236}">
                <a16:creationId xmlns:a16="http://schemas.microsoft.com/office/drawing/2014/main" id="{2F1BFBDA-305E-184D-B185-374C5757FED1}"/>
              </a:ext>
            </a:extLst>
          </p:cNvPr>
          <p:cNvSpPr txBox="1"/>
          <p:nvPr/>
        </p:nvSpPr>
        <p:spPr>
          <a:xfrm>
            <a:off x="140648" y="6343133"/>
            <a:ext cx="4305218" cy="369332"/>
          </a:xfrm>
          <a:prstGeom prst="rect">
            <a:avLst/>
          </a:prstGeom>
          <a:noFill/>
        </p:spPr>
        <p:txBody>
          <a:bodyPr wrap="none" rtlCol="0">
            <a:spAutoFit/>
          </a:bodyPr>
          <a:lstStyle/>
          <a:p>
            <a:r>
              <a:rPr lang="en-US" dirty="0">
                <a:solidFill>
                  <a:schemeClr val="bg1"/>
                </a:solidFill>
                <a:latin typeface="Avenir Roman" panose="02000503020000020003" pitchFamily="2" charset="0"/>
              </a:rPr>
              <a:t>(representative </a:t>
            </a:r>
            <a:r>
              <a:rPr lang="en-US" dirty="0" err="1">
                <a:solidFill>
                  <a:schemeClr val="bg1"/>
                </a:solidFill>
                <a:latin typeface="Avenir Roman" panose="02000503020000020003" pitchFamily="2" charset="0"/>
              </a:rPr>
              <a:t>circumbinary</a:t>
            </a:r>
            <a:r>
              <a:rPr lang="en-US" dirty="0">
                <a:solidFill>
                  <a:schemeClr val="bg1"/>
                </a:solidFill>
                <a:latin typeface="Avenir Roman" panose="02000503020000020003" pitchFamily="2" charset="0"/>
              </a:rPr>
              <a:t> simulation)</a:t>
            </a:r>
          </a:p>
        </p:txBody>
      </p:sp>
      <p:grpSp>
        <p:nvGrpSpPr>
          <p:cNvPr id="7" name="Group 6">
            <a:extLst>
              <a:ext uri="{FF2B5EF4-FFF2-40B4-BE49-F238E27FC236}">
                <a16:creationId xmlns:a16="http://schemas.microsoft.com/office/drawing/2014/main" id="{CD0CB9D1-338D-6C49-8CCC-C0444DD6D46F}"/>
              </a:ext>
            </a:extLst>
          </p:cNvPr>
          <p:cNvGrpSpPr/>
          <p:nvPr/>
        </p:nvGrpSpPr>
        <p:grpSpPr>
          <a:xfrm>
            <a:off x="7721599" y="4272990"/>
            <a:ext cx="1079125" cy="517573"/>
            <a:chOff x="7161236" y="3489190"/>
            <a:chExt cx="1079125" cy="517573"/>
          </a:xfrm>
        </p:grpSpPr>
        <p:pic>
          <p:nvPicPr>
            <p:cNvPr id="8" name="Picture 7">
              <a:extLst>
                <a:ext uri="{FF2B5EF4-FFF2-40B4-BE49-F238E27FC236}">
                  <a16:creationId xmlns:a16="http://schemas.microsoft.com/office/drawing/2014/main" id="{E584DCD2-57A3-AD4D-9509-B84646615E6D}"/>
                </a:ext>
              </a:extLst>
            </p:cNvPr>
            <p:cNvPicPr>
              <a:picLocks noChangeAspect="1"/>
            </p:cNvPicPr>
            <p:nvPr/>
          </p:nvPicPr>
          <p:blipFill>
            <a:blip r:embed="rId6"/>
            <a:stretch>
              <a:fillRect/>
            </a:stretch>
          </p:blipFill>
          <p:spPr>
            <a:xfrm>
              <a:off x="7161236" y="3684394"/>
              <a:ext cx="137048" cy="123343"/>
            </a:xfrm>
            <a:prstGeom prst="rect">
              <a:avLst/>
            </a:prstGeom>
          </p:spPr>
        </p:pic>
        <p:pic>
          <p:nvPicPr>
            <p:cNvPr id="9" name="Picture 8">
              <a:extLst>
                <a:ext uri="{FF2B5EF4-FFF2-40B4-BE49-F238E27FC236}">
                  <a16:creationId xmlns:a16="http://schemas.microsoft.com/office/drawing/2014/main" id="{BC8A3F4E-183F-C541-9D5C-31B4E10F16A3}"/>
                </a:ext>
              </a:extLst>
            </p:cNvPr>
            <p:cNvPicPr>
              <a:picLocks noChangeAspect="1"/>
            </p:cNvPicPr>
            <p:nvPr/>
          </p:nvPicPr>
          <p:blipFill>
            <a:blip r:embed="rId7"/>
            <a:stretch>
              <a:fillRect/>
            </a:stretch>
          </p:blipFill>
          <p:spPr>
            <a:xfrm rot="5400000">
              <a:off x="7171280" y="3828422"/>
              <a:ext cx="116960" cy="110462"/>
            </a:xfrm>
            <a:prstGeom prst="rect">
              <a:avLst/>
            </a:prstGeom>
          </p:spPr>
        </p:pic>
        <p:pic>
          <p:nvPicPr>
            <p:cNvPr id="10" name="Picture 9">
              <a:extLst>
                <a:ext uri="{FF2B5EF4-FFF2-40B4-BE49-F238E27FC236}">
                  <a16:creationId xmlns:a16="http://schemas.microsoft.com/office/drawing/2014/main" id="{3EAE2F33-0547-3245-8A1E-4B7261E7E0A9}"/>
                </a:ext>
              </a:extLst>
            </p:cNvPr>
            <p:cNvPicPr>
              <a:picLocks noChangeAspect="1"/>
            </p:cNvPicPr>
            <p:nvPr/>
          </p:nvPicPr>
          <p:blipFill>
            <a:blip r:embed="rId8"/>
            <a:stretch>
              <a:fillRect/>
            </a:stretch>
          </p:blipFill>
          <p:spPr>
            <a:xfrm rot="5400000">
              <a:off x="7164749" y="3546740"/>
              <a:ext cx="131123" cy="131123"/>
            </a:xfrm>
            <a:prstGeom prst="rect">
              <a:avLst/>
            </a:prstGeom>
          </p:spPr>
        </p:pic>
        <p:sp>
          <p:nvSpPr>
            <p:cNvPr id="11" name="TextBox 10">
              <a:extLst>
                <a:ext uri="{FF2B5EF4-FFF2-40B4-BE49-F238E27FC236}">
                  <a16:creationId xmlns:a16="http://schemas.microsoft.com/office/drawing/2014/main" id="{AF262BBB-F85C-1B48-B07E-BC88189F02BE}"/>
                </a:ext>
              </a:extLst>
            </p:cNvPr>
            <p:cNvSpPr txBox="1"/>
            <p:nvPr/>
          </p:nvSpPr>
          <p:spPr>
            <a:xfrm>
              <a:off x="7295872" y="3489190"/>
              <a:ext cx="944489" cy="246221"/>
            </a:xfrm>
            <a:prstGeom prst="rect">
              <a:avLst/>
            </a:prstGeom>
            <a:noFill/>
          </p:spPr>
          <p:txBody>
            <a:bodyPr wrap="none" rtlCol="0">
              <a:spAutoFit/>
            </a:bodyPr>
            <a:lstStyle/>
            <a:p>
              <a:r>
                <a:rPr lang="en-US" sz="1000" dirty="0">
                  <a:latin typeface="Avenir Roman" panose="02000503020000020003" pitchFamily="2" charset="0"/>
                </a:rPr>
                <a:t>planet-planet</a:t>
              </a:r>
            </a:p>
          </p:txBody>
        </p:sp>
        <p:sp>
          <p:nvSpPr>
            <p:cNvPr id="12" name="TextBox 11">
              <a:extLst>
                <a:ext uri="{FF2B5EF4-FFF2-40B4-BE49-F238E27FC236}">
                  <a16:creationId xmlns:a16="http://schemas.microsoft.com/office/drawing/2014/main" id="{14DAF6A2-E544-2344-B6D1-CE67B9F7FFFB}"/>
                </a:ext>
              </a:extLst>
            </p:cNvPr>
            <p:cNvSpPr txBox="1"/>
            <p:nvPr/>
          </p:nvSpPr>
          <p:spPr>
            <a:xfrm>
              <a:off x="7295872" y="3622954"/>
              <a:ext cx="944489" cy="246221"/>
            </a:xfrm>
            <a:prstGeom prst="rect">
              <a:avLst/>
            </a:prstGeom>
            <a:noFill/>
          </p:spPr>
          <p:txBody>
            <a:bodyPr wrap="none" rtlCol="0">
              <a:spAutoFit/>
            </a:bodyPr>
            <a:lstStyle/>
            <a:p>
              <a:r>
                <a:rPr lang="en-US" sz="1000" dirty="0">
                  <a:latin typeface="Avenir Roman" panose="02000503020000020003" pitchFamily="2" charset="0"/>
                </a:rPr>
                <a:t>planet-binary</a:t>
              </a:r>
            </a:p>
          </p:txBody>
        </p:sp>
        <p:sp>
          <p:nvSpPr>
            <p:cNvPr id="13" name="TextBox 12">
              <a:extLst>
                <a:ext uri="{FF2B5EF4-FFF2-40B4-BE49-F238E27FC236}">
                  <a16:creationId xmlns:a16="http://schemas.microsoft.com/office/drawing/2014/main" id="{03B8A262-88BA-B54A-AC1F-2E8238E07C05}"/>
                </a:ext>
              </a:extLst>
            </p:cNvPr>
            <p:cNvSpPr txBox="1"/>
            <p:nvPr/>
          </p:nvSpPr>
          <p:spPr>
            <a:xfrm>
              <a:off x="7284991" y="3760542"/>
              <a:ext cx="647934" cy="246221"/>
            </a:xfrm>
            <a:prstGeom prst="rect">
              <a:avLst/>
            </a:prstGeom>
            <a:noFill/>
          </p:spPr>
          <p:txBody>
            <a:bodyPr wrap="none" rtlCol="0">
              <a:spAutoFit/>
            </a:bodyPr>
            <a:lstStyle/>
            <a:p>
              <a:r>
                <a:rPr lang="en-US" sz="1000" dirty="0">
                  <a:latin typeface="Avenir Roman" panose="02000503020000020003" pitchFamily="2" charset="0"/>
                </a:rPr>
                <a:t>collision</a:t>
              </a:r>
            </a:p>
          </p:txBody>
        </p:sp>
      </p:grpSp>
    </p:spTree>
    <p:extLst>
      <p:ext uri="{BB962C8B-B14F-4D97-AF65-F5344CB8AC3E}">
        <p14:creationId xmlns:p14="http://schemas.microsoft.com/office/powerpoint/2010/main" val="209632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CAE7-E018-7249-AE64-45A69D4935CB}"/>
              </a:ext>
            </a:extLst>
          </p:cNvPr>
          <p:cNvSpPr>
            <a:spLocks noGrp="1"/>
          </p:cNvSpPr>
          <p:nvPr>
            <p:ph type="title"/>
          </p:nvPr>
        </p:nvSpPr>
        <p:spPr/>
        <p:txBody>
          <a:bodyPr/>
          <a:lstStyle/>
          <a:p>
            <a:r>
              <a:rPr lang="en-US" dirty="0"/>
              <a:t>System evolution</a:t>
            </a:r>
            <a:endParaRPr lang="en-US" sz="2600" dirty="0"/>
          </a:p>
        </p:txBody>
      </p:sp>
      <p:pic>
        <p:nvPicPr>
          <p:cNvPr id="5" name="vid2.mp4">
            <a:hlinkClick r:id="" action="ppaction://media"/>
            <a:extLst>
              <a:ext uri="{FF2B5EF4-FFF2-40B4-BE49-F238E27FC236}">
                <a16:creationId xmlns:a16="http://schemas.microsoft.com/office/drawing/2014/main" id="{D39939BB-95CD-804F-BC8B-28115ED15D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47688" y="2039112"/>
            <a:ext cx="5402145" cy="4053016"/>
          </a:xfrm>
          <a:prstGeom prst="rect">
            <a:avLst/>
          </a:prstGeom>
        </p:spPr>
      </p:pic>
      <p:sp>
        <p:nvSpPr>
          <p:cNvPr id="6" name="TextBox 5">
            <a:extLst>
              <a:ext uri="{FF2B5EF4-FFF2-40B4-BE49-F238E27FC236}">
                <a16:creationId xmlns:a16="http://schemas.microsoft.com/office/drawing/2014/main" id="{77F0EE77-851D-AD48-9B94-491703CDD8E5}"/>
              </a:ext>
            </a:extLst>
          </p:cNvPr>
          <p:cNvSpPr txBox="1"/>
          <p:nvPr/>
        </p:nvSpPr>
        <p:spPr>
          <a:xfrm>
            <a:off x="140648" y="6343133"/>
            <a:ext cx="4305218" cy="369332"/>
          </a:xfrm>
          <a:prstGeom prst="rect">
            <a:avLst/>
          </a:prstGeom>
          <a:noFill/>
        </p:spPr>
        <p:txBody>
          <a:bodyPr wrap="none" rtlCol="0">
            <a:spAutoFit/>
          </a:bodyPr>
          <a:lstStyle/>
          <a:p>
            <a:r>
              <a:rPr lang="en-US" dirty="0">
                <a:solidFill>
                  <a:schemeClr val="bg1"/>
                </a:solidFill>
                <a:latin typeface="Avenir Roman" panose="02000503020000020003" pitchFamily="2" charset="0"/>
              </a:rPr>
              <a:t>(representative </a:t>
            </a:r>
            <a:r>
              <a:rPr lang="en-US" dirty="0" err="1">
                <a:solidFill>
                  <a:schemeClr val="bg1"/>
                </a:solidFill>
                <a:latin typeface="Avenir Roman" panose="02000503020000020003" pitchFamily="2" charset="0"/>
              </a:rPr>
              <a:t>circumbinary</a:t>
            </a:r>
            <a:r>
              <a:rPr lang="en-US" dirty="0">
                <a:solidFill>
                  <a:schemeClr val="bg1"/>
                </a:solidFill>
                <a:latin typeface="Avenir Roman" panose="02000503020000020003" pitchFamily="2" charset="0"/>
              </a:rPr>
              <a:t> simulation)</a:t>
            </a:r>
          </a:p>
        </p:txBody>
      </p:sp>
      <p:sp>
        <p:nvSpPr>
          <p:cNvPr id="8" name="Content Placeholder 2">
            <a:extLst>
              <a:ext uri="{FF2B5EF4-FFF2-40B4-BE49-F238E27FC236}">
                <a16:creationId xmlns:a16="http://schemas.microsoft.com/office/drawing/2014/main" id="{7CABC145-0847-9640-8011-210CD994EBD6}"/>
              </a:ext>
            </a:extLst>
          </p:cNvPr>
          <p:cNvSpPr>
            <a:spLocks noGrp="1"/>
          </p:cNvSpPr>
          <p:nvPr>
            <p:ph idx="1"/>
          </p:nvPr>
        </p:nvSpPr>
        <p:spPr>
          <a:xfrm>
            <a:off x="330200" y="2205554"/>
            <a:ext cx="7391399" cy="4652446"/>
          </a:xfrm>
        </p:spPr>
        <p:txBody>
          <a:bodyPr>
            <a:normAutofit/>
          </a:bodyPr>
          <a:lstStyle/>
          <a:p>
            <a:r>
              <a:rPr lang="en-US" i="1" dirty="0"/>
              <a:t>Stage 1: Pebble accretion</a:t>
            </a:r>
          </a:p>
          <a:p>
            <a:pPr lvl="1"/>
            <a:r>
              <a:rPr lang="en-US" dirty="0">
                <a:solidFill>
                  <a:schemeClr val="accent5">
                    <a:lumMod val="75000"/>
                  </a:schemeClr>
                </a:solidFill>
              </a:rPr>
              <a:t>Planet-planet</a:t>
            </a:r>
            <a:r>
              <a:rPr lang="en-US" dirty="0"/>
              <a:t> ejection of (sub) </a:t>
            </a:r>
            <a:r>
              <a:rPr lang="en-US" dirty="0">
                <a:solidFill>
                  <a:schemeClr val="accent6">
                    <a:lumMod val="75000"/>
                  </a:schemeClr>
                </a:solidFill>
              </a:rPr>
              <a:t>Earths</a:t>
            </a:r>
          </a:p>
          <a:p>
            <a:r>
              <a:rPr lang="en-US" i="1" dirty="0"/>
              <a:t>Stage 2: Pebble isolation mass</a:t>
            </a:r>
          </a:p>
          <a:p>
            <a:pPr lvl="1"/>
            <a:r>
              <a:rPr lang="en-US" dirty="0">
                <a:solidFill>
                  <a:schemeClr val="accent2">
                    <a:lumMod val="75000"/>
                  </a:schemeClr>
                </a:solidFill>
              </a:rPr>
              <a:t>Planet-binary</a:t>
            </a:r>
            <a:r>
              <a:rPr lang="en-US" dirty="0"/>
              <a:t> ejection of (super) </a:t>
            </a:r>
            <a:r>
              <a:rPr lang="en-US" dirty="0">
                <a:solidFill>
                  <a:schemeClr val="accent6">
                    <a:lumMod val="75000"/>
                  </a:schemeClr>
                </a:solidFill>
              </a:rPr>
              <a:t>Earths</a:t>
            </a:r>
          </a:p>
          <a:p>
            <a:r>
              <a:rPr lang="en-US" i="1" dirty="0">
                <a:solidFill>
                  <a:schemeClr val="tx1"/>
                </a:solidFill>
              </a:rPr>
              <a:t>Stage 3: Slow gas accretion</a:t>
            </a:r>
          </a:p>
          <a:p>
            <a:pPr lvl="1"/>
            <a:r>
              <a:rPr lang="en-US" dirty="0">
                <a:solidFill>
                  <a:schemeClr val="tx1"/>
                </a:solidFill>
              </a:rPr>
              <a:t>Planet-binary ejection of gas giants</a:t>
            </a:r>
          </a:p>
          <a:p>
            <a:r>
              <a:rPr lang="en-US" i="1" dirty="0">
                <a:solidFill>
                  <a:schemeClr val="tx1"/>
                </a:solidFill>
              </a:rPr>
              <a:t>Stage 4: Secular perturbations</a:t>
            </a:r>
          </a:p>
          <a:p>
            <a:pPr lvl="1"/>
            <a:r>
              <a:rPr lang="en-US" dirty="0">
                <a:solidFill>
                  <a:schemeClr val="tx1"/>
                </a:solidFill>
              </a:rPr>
              <a:t>Planet-planet ejection of gas giants</a:t>
            </a:r>
          </a:p>
        </p:txBody>
      </p:sp>
      <p:grpSp>
        <p:nvGrpSpPr>
          <p:cNvPr id="9" name="Group 8">
            <a:extLst>
              <a:ext uri="{FF2B5EF4-FFF2-40B4-BE49-F238E27FC236}">
                <a16:creationId xmlns:a16="http://schemas.microsoft.com/office/drawing/2014/main" id="{7DB483FE-F165-864C-B32F-04DE39082CB6}"/>
              </a:ext>
            </a:extLst>
          </p:cNvPr>
          <p:cNvGrpSpPr/>
          <p:nvPr/>
        </p:nvGrpSpPr>
        <p:grpSpPr>
          <a:xfrm>
            <a:off x="7721599" y="4272990"/>
            <a:ext cx="1079125" cy="517573"/>
            <a:chOff x="7161236" y="3489190"/>
            <a:chExt cx="1079125" cy="517573"/>
          </a:xfrm>
        </p:grpSpPr>
        <p:pic>
          <p:nvPicPr>
            <p:cNvPr id="10" name="Picture 9">
              <a:extLst>
                <a:ext uri="{FF2B5EF4-FFF2-40B4-BE49-F238E27FC236}">
                  <a16:creationId xmlns:a16="http://schemas.microsoft.com/office/drawing/2014/main" id="{778263FC-42E0-2749-9C22-31002A19D549}"/>
                </a:ext>
              </a:extLst>
            </p:cNvPr>
            <p:cNvPicPr>
              <a:picLocks noChangeAspect="1"/>
            </p:cNvPicPr>
            <p:nvPr/>
          </p:nvPicPr>
          <p:blipFill>
            <a:blip r:embed="rId6"/>
            <a:stretch>
              <a:fillRect/>
            </a:stretch>
          </p:blipFill>
          <p:spPr>
            <a:xfrm>
              <a:off x="7161236" y="3684394"/>
              <a:ext cx="137048" cy="123343"/>
            </a:xfrm>
            <a:prstGeom prst="rect">
              <a:avLst/>
            </a:prstGeom>
          </p:spPr>
        </p:pic>
        <p:pic>
          <p:nvPicPr>
            <p:cNvPr id="11" name="Picture 10">
              <a:extLst>
                <a:ext uri="{FF2B5EF4-FFF2-40B4-BE49-F238E27FC236}">
                  <a16:creationId xmlns:a16="http://schemas.microsoft.com/office/drawing/2014/main" id="{AC1F9913-A5AD-4345-B218-B519B4A234C9}"/>
                </a:ext>
              </a:extLst>
            </p:cNvPr>
            <p:cNvPicPr>
              <a:picLocks noChangeAspect="1"/>
            </p:cNvPicPr>
            <p:nvPr/>
          </p:nvPicPr>
          <p:blipFill>
            <a:blip r:embed="rId7"/>
            <a:stretch>
              <a:fillRect/>
            </a:stretch>
          </p:blipFill>
          <p:spPr>
            <a:xfrm rot="5400000">
              <a:off x="7171280" y="3828422"/>
              <a:ext cx="116960" cy="110462"/>
            </a:xfrm>
            <a:prstGeom prst="rect">
              <a:avLst/>
            </a:prstGeom>
          </p:spPr>
        </p:pic>
        <p:pic>
          <p:nvPicPr>
            <p:cNvPr id="12" name="Picture 11">
              <a:extLst>
                <a:ext uri="{FF2B5EF4-FFF2-40B4-BE49-F238E27FC236}">
                  <a16:creationId xmlns:a16="http://schemas.microsoft.com/office/drawing/2014/main" id="{CC8C71A7-F3EE-F346-962C-6DE9C637F4D8}"/>
                </a:ext>
              </a:extLst>
            </p:cNvPr>
            <p:cNvPicPr>
              <a:picLocks noChangeAspect="1"/>
            </p:cNvPicPr>
            <p:nvPr/>
          </p:nvPicPr>
          <p:blipFill>
            <a:blip r:embed="rId8"/>
            <a:stretch>
              <a:fillRect/>
            </a:stretch>
          </p:blipFill>
          <p:spPr>
            <a:xfrm rot="5400000">
              <a:off x="7164749" y="3546740"/>
              <a:ext cx="131123" cy="131123"/>
            </a:xfrm>
            <a:prstGeom prst="rect">
              <a:avLst/>
            </a:prstGeom>
          </p:spPr>
        </p:pic>
        <p:sp>
          <p:nvSpPr>
            <p:cNvPr id="13" name="TextBox 12">
              <a:extLst>
                <a:ext uri="{FF2B5EF4-FFF2-40B4-BE49-F238E27FC236}">
                  <a16:creationId xmlns:a16="http://schemas.microsoft.com/office/drawing/2014/main" id="{283096AD-8A1B-144D-8FB1-62913A04E6FE}"/>
                </a:ext>
              </a:extLst>
            </p:cNvPr>
            <p:cNvSpPr txBox="1"/>
            <p:nvPr/>
          </p:nvSpPr>
          <p:spPr>
            <a:xfrm>
              <a:off x="7295872" y="3489190"/>
              <a:ext cx="944489" cy="246221"/>
            </a:xfrm>
            <a:prstGeom prst="rect">
              <a:avLst/>
            </a:prstGeom>
            <a:noFill/>
          </p:spPr>
          <p:txBody>
            <a:bodyPr wrap="none" rtlCol="0">
              <a:spAutoFit/>
            </a:bodyPr>
            <a:lstStyle/>
            <a:p>
              <a:r>
                <a:rPr lang="en-US" sz="1000" dirty="0">
                  <a:latin typeface="Avenir Roman" panose="02000503020000020003" pitchFamily="2" charset="0"/>
                </a:rPr>
                <a:t>planet-planet</a:t>
              </a:r>
            </a:p>
          </p:txBody>
        </p:sp>
        <p:sp>
          <p:nvSpPr>
            <p:cNvPr id="14" name="TextBox 13">
              <a:extLst>
                <a:ext uri="{FF2B5EF4-FFF2-40B4-BE49-F238E27FC236}">
                  <a16:creationId xmlns:a16="http://schemas.microsoft.com/office/drawing/2014/main" id="{30EEFD13-5030-D845-8413-FD378453597D}"/>
                </a:ext>
              </a:extLst>
            </p:cNvPr>
            <p:cNvSpPr txBox="1"/>
            <p:nvPr/>
          </p:nvSpPr>
          <p:spPr>
            <a:xfrm>
              <a:off x="7295872" y="3622954"/>
              <a:ext cx="944489" cy="246221"/>
            </a:xfrm>
            <a:prstGeom prst="rect">
              <a:avLst/>
            </a:prstGeom>
            <a:noFill/>
          </p:spPr>
          <p:txBody>
            <a:bodyPr wrap="none" rtlCol="0">
              <a:spAutoFit/>
            </a:bodyPr>
            <a:lstStyle/>
            <a:p>
              <a:r>
                <a:rPr lang="en-US" sz="1000" dirty="0">
                  <a:latin typeface="Avenir Roman" panose="02000503020000020003" pitchFamily="2" charset="0"/>
                </a:rPr>
                <a:t>planet-binary</a:t>
              </a:r>
            </a:p>
          </p:txBody>
        </p:sp>
        <p:sp>
          <p:nvSpPr>
            <p:cNvPr id="15" name="TextBox 14">
              <a:extLst>
                <a:ext uri="{FF2B5EF4-FFF2-40B4-BE49-F238E27FC236}">
                  <a16:creationId xmlns:a16="http://schemas.microsoft.com/office/drawing/2014/main" id="{388091A8-7257-C044-9BAC-FC090F216798}"/>
                </a:ext>
              </a:extLst>
            </p:cNvPr>
            <p:cNvSpPr txBox="1"/>
            <p:nvPr/>
          </p:nvSpPr>
          <p:spPr>
            <a:xfrm>
              <a:off x="7284991" y="3760542"/>
              <a:ext cx="647934" cy="246221"/>
            </a:xfrm>
            <a:prstGeom prst="rect">
              <a:avLst/>
            </a:prstGeom>
            <a:noFill/>
          </p:spPr>
          <p:txBody>
            <a:bodyPr wrap="none" rtlCol="0">
              <a:spAutoFit/>
            </a:bodyPr>
            <a:lstStyle/>
            <a:p>
              <a:r>
                <a:rPr lang="en-US" sz="1000" dirty="0">
                  <a:latin typeface="Avenir Roman" panose="02000503020000020003" pitchFamily="2" charset="0"/>
                </a:rPr>
                <a:t>collision</a:t>
              </a:r>
            </a:p>
          </p:txBody>
        </p:sp>
      </p:grpSp>
    </p:spTree>
    <p:extLst>
      <p:ext uri="{BB962C8B-B14F-4D97-AF65-F5344CB8AC3E}">
        <p14:creationId xmlns:p14="http://schemas.microsoft.com/office/powerpoint/2010/main" val="34399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CAE7-E018-7249-AE64-45A69D4935CB}"/>
              </a:ext>
            </a:extLst>
          </p:cNvPr>
          <p:cNvSpPr>
            <a:spLocks noGrp="1"/>
          </p:cNvSpPr>
          <p:nvPr>
            <p:ph type="title"/>
          </p:nvPr>
        </p:nvSpPr>
        <p:spPr/>
        <p:txBody>
          <a:bodyPr/>
          <a:lstStyle/>
          <a:p>
            <a:r>
              <a:rPr lang="en-US" dirty="0"/>
              <a:t>System evolution</a:t>
            </a:r>
            <a:endParaRPr lang="en-US" sz="2600" dirty="0"/>
          </a:p>
        </p:txBody>
      </p:sp>
      <p:pic>
        <p:nvPicPr>
          <p:cNvPr id="5" name="vid3.mp4">
            <a:hlinkClick r:id="" action="ppaction://media"/>
            <a:extLst>
              <a:ext uri="{FF2B5EF4-FFF2-40B4-BE49-F238E27FC236}">
                <a16:creationId xmlns:a16="http://schemas.microsoft.com/office/drawing/2014/main" id="{23FF85E8-C43C-8C48-9719-FEC663B588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47688" y="2039112"/>
            <a:ext cx="5404104" cy="4054486"/>
          </a:xfrm>
          <a:prstGeom prst="rect">
            <a:avLst/>
          </a:prstGeom>
        </p:spPr>
      </p:pic>
      <p:sp>
        <p:nvSpPr>
          <p:cNvPr id="6" name="TextBox 5">
            <a:extLst>
              <a:ext uri="{FF2B5EF4-FFF2-40B4-BE49-F238E27FC236}">
                <a16:creationId xmlns:a16="http://schemas.microsoft.com/office/drawing/2014/main" id="{5F4F3778-E46A-BF4C-BE2E-107CB51979F3}"/>
              </a:ext>
            </a:extLst>
          </p:cNvPr>
          <p:cNvSpPr txBox="1"/>
          <p:nvPr/>
        </p:nvSpPr>
        <p:spPr>
          <a:xfrm>
            <a:off x="140648" y="6343133"/>
            <a:ext cx="4305218" cy="369332"/>
          </a:xfrm>
          <a:prstGeom prst="rect">
            <a:avLst/>
          </a:prstGeom>
          <a:noFill/>
        </p:spPr>
        <p:txBody>
          <a:bodyPr wrap="none" rtlCol="0">
            <a:spAutoFit/>
          </a:bodyPr>
          <a:lstStyle/>
          <a:p>
            <a:r>
              <a:rPr lang="en-US" dirty="0">
                <a:solidFill>
                  <a:schemeClr val="bg1"/>
                </a:solidFill>
                <a:latin typeface="Avenir Roman" panose="02000503020000020003" pitchFamily="2" charset="0"/>
              </a:rPr>
              <a:t>(representative </a:t>
            </a:r>
            <a:r>
              <a:rPr lang="en-US" dirty="0" err="1">
                <a:solidFill>
                  <a:schemeClr val="bg1"/>
                </a:solidFill>
                <a:latin typeface="Avenir Roman" panose="02000503020000020003" pitchFamily="2" charset="0"/>
              </a:rPr>
              <a:t>circumbinary</a:t>
            </a:r>
            <a:r>
              <a:rPr lang="en-US" dirty="0">
                <a:solidFill>
                  <a:schemeClr val="bg1"/>
                </a:solidFill>
                <a:latin typeface="Avenir Roman" panose="02000503020000020003" pitchFamily="2" charset="0"/>
              </a:rPr>
              <a:t> simulation)</a:t>
            </a:r>
          </a:p>
        </p:txBody>
      </p:sp>
      <p:sp>
        <p:nvSpPr>
          <p:cNvPr id="8" name="Content Placeholder 2">
            <a:extLst>
              <a:ext uri="{FF2B5EF4-FFF2-40B4-BE49-F238E27FC236}">
                <a16:creationId xmlns:a16="http://schemas.microsoft.com/office/drawing/2014/main" id="{82047885-62CA-0D4C-8B63-5B531DD46E3A}"/>
              </a:ext>
            </a:extLst>
          </p:cNvPr>
          <p:cNvSpPr>
            <a:spLocks noGrp="1"/>
          </p:cNvSpPr>
          <p:nvPr>
            <p:ph idx="1"/>
          </p:nvPr>
        </p:nvSpPr>
        <p:spPr>
          <a:xfrm>
            <a:off x="330200" y="2205554"/>
            <a:ext cx="7391399" cy="4652446"/>
          </a:xfrm>
        </p:spPr>
        <p:txBody>
          <a:bodyPr>
            <a:normAutofit/>
          </a:bodyPr>
          <a:lstStyle/>
          <a:p>
            <a:r>
              <a:rPr lang="en-US" i="1" dirty="0"/>
              <a:t>Stage 1: Pebble accretion</a:t>
            </a:r>
          </a:p>
          <a:p>
            <a:pPr lvl="1"/>
            <a:r>
              <a:rPr lang="en-US" dirty="0">
                <a:solidFill>
                  <a:schemeClr val="accent5">
                    <a:lumMod val="75000"/>
                  </a:schemeClr>
                </a:solidFill>
              </a:rPr>
              <a:t>Planet-planet</a:t>
            </a:r>
            <a:r>
              <a:rPr lang="en-US" dirty="0"/>
              <a:t> ejection of (sub) </a:t>
            </a:r>
            <a:r>
              <a:rPr lang="en-US" dirty="0">
                <a:solidFill>
                  <a:schemeClr val="accent6">
                    <a:lumMod val="75000"/>
                  </a:schemeClr>
                </a:solidFill>
              </a:rPr>
              <a:t>Earths</a:t>
            </a:r>
          </a:p>
          <a:p>
            <a:r>
              <a:rPr lang="en-US" i="1" dirty="0"/>
              <a:t>Stage 2: Pebble isolation mass</a:t>
            </a:r>
          </a:p>
          <a:p>
            <a:pPr lvl="1"/>
            <a:r>
              <a:rPr lang="en-US" dirty="0">
                <a:solidFill>
                  <a:schemeClr val="accent2">
                    <a:lumMod val="75000"/>
                  </a:schemeClr>
                </a:solidFill>
              </a:rPr>
              <a:t>Planet-binary</a:t>
            </a:r>
            <a:r>
              <a:rPr lang="en-US" dirty="0"/>
              <a:t> ejection of (super) </a:t>
            </a:r>
            <a:r>
              <a:rPr lang="en-US" dirty="0">
                <a:solidFill>
                  <a:schemeClr val="accent6">
                    <a:lumMod val="75000"/>
                  </a:schemeClr>
                </a:solidFill>
              </a:rPr>
              <a:t>Earths</a:t>
            </a:r>
          </a:p>
          <a:p>
            <a:r>
              <a:rPr lang="en-US" i="1" dirty="0"/>
              <a:t>Stage 3: Slow gas accretion</a:t>
            </a:r>
          </a:p>
          <a:p>
            <a:pPr lvl="1"/>
            <a:r>
              <a:rPr lang="en-US" dirty="0">
                <a:solidFill>
                  <a:schemeClr val="accent2">
                    <a:lumMod val="75000"/>
                  </a:schemeClr>
                </a:solidFill>
              </a:rPr>
              <a:t>Planet-binary</a:t>
            </a:r>
            <a:r>
              <a:rPr lang="en-US" dirty="0"/>
              <a:t> ejection of </a:t>
            </a:r>
            <a:r>
              <a:rPr lang="en-US" dirty="0">
                <a:solidFill>
                  <a:schemeClr val="accent4">
                    <a:lumMod val="60000"/>
                    <a:lumOff val="40000"/>
                  </a:schemeClr>
                </a:solidFill>
              </a:rPr>
              <a:t>gas giants</a:t>
            </a:r>
          </a:p>
          <a:p>
            <a:r>
              <a:rPr lang="en-US" i="1" dirty="0">
                <a:solidFill>
                  <a:schemeClr val="tx1"/>
                </a:solidFill>
              </a:rPr>
              <a:t>Stage 4: Secular perturbations</a:t>
            </a:r>
          </a:p>
          <a:p>
            <a:pPr lvl="1"/>
            <a:r>
              <a:rPr lang="en-US" dirty="0">
                <a:solidFill>
                  <a:schemeClr val="tx1"/>
                </a:solidFill>
              </a:rPr>
              <a:t>Planet-planet ejection of gas giants</a:t>
            </a:r>
          </a:p>
        </p:txBody>
      </p:sp>
      <p:grpSp>
        <p:nvGrpSpPr>
          <p:cNvPr id="9" name="Group 8">
            <a:extLst>
              <a:ext uri="{FF2B5EF4-FFF2-40B4-BE49-F238E27FC236}">
                <a16:creationId xmlns:a16="http://schemas.microsoft.com/office/drawing/2014/main" id="{FB3B0770-7EEC-6C4F-A2E2-314B8177C483}"/>
              </a:ext>
            </a:extLst>
          </p:cNvPr>
          <p:cNvGrpSpPr/>
          <p:nvPr/>
        </p:nvGrpSpPr>
        <p:grpSpPr>
          <a:xfrm>
            <a:off x="7721599" y="4272990"/>
            <a:ext cx="1079125" cy="517573"/>
            <a:chOff x="7161236" y="3489190"/>
            <a:chExt cx="1079125" cy="517573"/>
          </a:xfrm>
        </p:grpSpPr>
        <p:pic>
          <p:nvPicPr>
            <p:cNvPr id="10" name="Picture 9">
              <a:extLst>
                <a:ext uri="{FF2B5EF4-FFF2-40B4-BE49-F238E27FC236}">
                  <a16:creationId xmlns:a16="http://schemas.microsoft.com/office/drawing/2014/main" id="{924DE42B-3C4E-2446-BFED-D44EA27DC56B}"/>
                </a:ext>
              </a:extLst>
            </p:cNvPr>
            <p:cNvPicPr>
              <a:picLocks noChangeAspect="1"/>
            </p:cNvPicPr>
            <p:nvPr/>
          </p:nvPicPr>
          <p:blipFill>
            <a:blip r:embed="rId6"/>
            <a:stretch>
              <a:fillRect/>
            </a:stretch>
          </p:blipFill>
          <p:spPr>
            <a:xfrm>
              <a:off x="7161236" y="3684394"/>
              <a:ext cx="137048" cy="123343"/>
            </a:xfrm>
            <a:prstGeom prst="rect">
              <a:avLst/>
            </a:prstGeom>
          </p:spPr>
        </p:pic>
        <p:pic>
          <p:nvPicPr>
            <p:cNvPr id="11" name="Picture 10">
              <a:extLst>
                <a:ext uri="{FF2B5EF4-FFF2-40B4-BE49-F238E27FC236}">
                  <a16:creationId xmlns:a16="http://schemas.microsoft.com/office/drawing/2014/main" id="{3028B84C-FCAD-094B-BE33-04AB344994BD}"/>
                </a:ext>
              </a:extLst>
            </p:cNvPr>
            <p:cNvPicPr>
              <a:picLocks noChangeAspect="1"/>
            </p:cNvPicPr>
            <p:nvPr/>
          </p:nvPicPr>
          <p:blipFill>
            <a:blip r:embed="rId7"/>
            <a:stretch>
              <a:fillRect/>
            </a:stretch>
          </p:blipFill>
          <p:spPr>
            <a:xfrm rot="5400000">
              <a:off x="7171280" y="3828422"/>
              <a:ext cx="116960" cy="110462"/>
            </a:xfrm>
            <a:prstGeom prst="rect">
              <a:avLst/>
            </a:prstGeom>
          </p:spPr>
        </p:pic>
        <p:pic>
          <p:nvPicPr>
            <p:cNvPr id="12" name="Picture 11">
              <a:extLst>
                <a:ext uri="{FF2B5EF4-FFF2-40B4-BE49-F238E27FC236}">
                  <a16:creationId xmlns:a16="http://schemas.microsoft.com/office/drawing/2014/main" id="{FC84DB71-BE02-6049-94A1-798414CEE6EA}"/>
                </a:ext>
              </a:extLst>
            </p:cNvPr>
            <p:cNvPicPr>
              <a:picLocks noChangeAspect="1"/>
            </p:cNvPicPr>
            <p:nvPr/>
          </p:nvPicPr>
          <p:blipFill>
            <a:blip r:embed="rId8"/>
            <a:stretch>
              <a:fillRect/>
            </a:stretch>
          </p:blipFill>
          <p:spPr>
            <a:xfrm rot="5400000">
              <a:off x="7164749" y="3546740"/>
              <a:ext cx="131123" cy="131123"/>
            </a:xfrm>
            <a:prstGeom prst="rect">
              <a:avLst/>
            </a:prstGeom>
          </p:spPr>
        </p:pic>
        <p:sp>
          <p:nvSpPr>
            <p:cNvPr id="13" name="TextBox 12">
              <a:extLst>
                <a:ext uri="{FF2B5EF4-FFF2-40B4-BE49-F238E27FC236}">
                  <a16:creationId xmlns:a16="http://schemas.microsoft.com/office/drawing/2014/main" id="{4279564F-F70F-8546-8FFF-4775280A1C49}"/>
                </a:ext>
              </a:extLst>
            </p:cNvPr>
            <p:cNvSpPr txBox="1"/>
            <p:nvPr/>
          </p:nvSpPr>
          <p:spPr>
            <a:xfrm>
              <a:off x="7295872" y="3489190"/>
              <a:ext cx="944489" cy="246221"/>
            </a:xfrm>
            <a:prstGeom prst="rect">
              <a:avLst/>
            </a:prstGeom>
            <a:noFill/>
          </p:spPr>
          <p:txBody>
            <a:bodyPr wrap="none" rtlCol="0">
              <a:spAutoFit/>
            </a:bodyPr>
            <a:lstStyle/>
            <a:p>
              <a:r>
                <a:rPr lang="en-US" sz="1000" dirty="0">
                  <a:latin typeface="Avenir Roman" panose="02000503020000020003" pitchFamily="2" charset="0"/>
                </a:rPr>
                <a:t>planet-planet</a:t>
              </a:r>
            </a:p>
          </p:txBody>
        </p:sp>
        <p:sp>
          <p:nvSpPr>
            <p:cNvPr id="14" name="TextBox 13">
              <a:extLst>
                <a:ext uri="{FF2B5EF4-FFF2-40B4-BE49-F238E27FC236}">
                  <a16:creationId xmlns:a16="http://schemas.microsoft.com/office/drawing/2014/main" id="{BCDC28B3-80DD-024A-8C2C-C5B663764A6D}"/>
                </a:ext>
              </a:extLst>
            </p:cNvPr>
            <p:cNvSpPr txBox="1"/>
            <p:nvPr/>
          </p:nvSpPr>
          <p:spPr>
            <a:xfrm>
              <a:off x="7295872" y="3622954"/>
              <a:ext cx="944489" cy="246221"/>
            </a:xfrm>
            <a:prstGeom prst="rect">
              <a:avLst/>
            </a:prstGeom>
            <a:noFill/>
          </p:spPr>
          <p:txBody>
            <a:bodyPr wrap="none" rtlCol="0">
              <a:spAutoFit/>
            </a:bodyPr>
            <a:lstStyle/>
            <a:p>
              <a:r>
                <a:rPr lang="en-US" sz="1000" dirty="0">
                  <a:latin typeface="Avenir Roman" panose="02000503020000020003" pitchFamily="2" charset="0"/>
                </a:rPr>
                <a:t>planet-binary</a:t>
              </a:r>
            </a:p>
          </p:txBody>
        </p:sp>
        <p:sp>
          <p:nvSpPr>
            <p:cNvPr id="15" name="TextBox 14">
              <a:extLst>
                <a:ext uri="{FF2B5EF4-FFF2-40B4-BE49-F238E27FC236}">
                  <a16:creationId xmlns:a16="http://schemas.microsoft.com/office/drawing/2014/main" id="{A7C1FC44-50A0-D546-8525-29143C48FB1B}"/>
                </a:ext>
              </a:extLst>
            </p:cNvPr>
            <p:cNvSpPr txBox="1"/>
            <p:nvPr/>
          </p:nvSpPr>
          <p:spPr>
            <a:xfrm>
              <a:off x="7284991" y="3760542"/>
              <a:ext cx="647934" cy="246221"/>
            </a:xfrm>
            <a:prstGeom prst="rect">
              <a:avLst/>
            </a:prstGeom>
            <a:noFill/>
          </p:spPr>
          <p:txBody>
            <a:bodyPr wrap="none" rtlCol="0">
              <a:spAutoFit/>
            </a:bodyPr>
            <a:lstStyle/>
            <a:p>
              <a:r>
                <a:rPr lang="en-US" sz="1000" dirty="0">
                  <a:latin typeface="Avenir Roman" panose="02000503020000020003" pitchFamily="2" charset="0"/>
                </a:rPr>
                <a:t>collision</a:t>
              </a:r>
            </a:p>
          </p:txBody>
        </p:sp>
      </p:grpSp>
    </p:spTree>
    <p:extLst>
      <p:ext uri="{BB962C8B-B14F-4D97-AF65-F5344CB8AC3E}">
        <p14:creationId xmlns:p14="http://schemas.microsoft.com/office/powerpoint/2010/main" val="105137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CAE7-E018-7249-AE64-45A69D4935CB}"/>
              </a:ext>
            </a:extLst>
          </p:cNvPr>
          <p:cNvSpPr>
            <a:spLocks noGrp="1"/>
          </p:cNvSpPr>
          <p:nvPr>
            <p:ph type="title"/>
          </p:nvPr>
        </p:nvSpPr>
        <p:spPr/>
        <p:txBody>
          <a:bodyPr/>
          <a:lstStyle/>
          <a:p>
            <a:r>
              <a:rPr lang="en-US" dirty="0"/>
              <a:t>System evolution</a:t>
            </a:r>
            <a:endParaRPr lang="en-US" sz="2600" dirty="0"/>
          </a:p>
        </p:txBody>
      </p:sp>
      <p:pic>
        <p:nvPicPr>
          <p:cNvPr id="5" name="vid4.mp4">
            <a:hlinkClick r:id="" action="ppaction://media"/>
            <a:extLst>
              <a:ext uri="{FF2B5EF4-FFF2-40B4-BE49-F238E27FC236}">
                <a16:creationId xmlns:a16="http://schemas.microsoft.com/office/drawing/2014/main" id="{3F0BDE39-C23D-3C47-9C4A-F8C9E5634A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47688" y="2039112"/>
            <a:ext cx="5399181" cy="4050792"/>
          </a:xfrm>
          <a:prstGeom prst="rect">
            <a:avLst/>
          </a:prstGeom>
        </p:spPr>
      </p:pic>
      <p:grpSp>
        <p:nvGrpSpPr>
          <p:cNvPr id="15" name="Group 14">
            <a:extLst>
              <a:ext uri="{FF2B5EF4-FFF2-40B4-BE49-F238E27FC236}">
                <a16:creationId xmlns:a16="http://schemas.microsoft.com/office/drawing/2014/main" id="{38DCC344-8EC1-2746-87D0-E75AA4CE5890}"/>
              </a:ext>
            </a:extLst>
          </p:cNvPr>
          <p:cNvGrpSpPr/>
          <p:nvPr/>
        </p:nvGrpSpPr>
        <p:grpSpPr>
          <a:xfrm>
            <a:off x="7721599" y="4272990"/>
            <a:ext cx="1079125" cy="517573"/>
            <a:chOff x="7161236" y="3489190"/>
            <a:chExt cx="1079125" cy="517573"/>
          </a:xfrm>
        </p:grpSpPr>
        <p:pic>
          <p:nvPicPr>
            <p:cNvPr id="6" name="Picture 5">
              <a:extLst>
                <a:ext uri="{FF2B5EF4-FFF2-40B4-BE49-F238E27FC236}">
                  <a16:creationId xmlns:a16="http://schemas.microsoft.com/office/drawing/2014/main" id="{0DA0493B-8F04-D04B-80FF-F7A47F04B804}"/>
                </a:ext>
              </a:extLst>
            </p:cNvPr>
            <p:cNvPicPr>
              <a:picLocks noChangeAspect="1"/>
            </p:cNvPicPr>
            <p:nvPr/>
          </p:nvPicPr>
          <p:blipFill>
            <a:blip r:embed="rId6"/>
            <a:stretch>
              <a:fillRect/>
            </a:stretch>
          </p:blipFill>
          <p:spPr>
            <a:xfrm>
              <a:off x="7161236" y="3684394"/>
              <a:ext cx="137048" cy="123343"/>
            </a:xfrm>
            <a:prstGeom prst="rect">
              <a:avLst/>
            </a:prstGeom>
          </p:spPr>
        </p:pic>
        <p:pic>
          <p:nvPicPr>
            <p:cNvPr id="7" name="Picture 6">
              <a:extLst>
                <a:ext uri="{FF2B5EF4-FFF2-40B4-BE49-F238E27FC236}">
                  <a16:creationId xmlns:a16="http://schemas.microsoft.com/office/drawing/2014/main" id="{DD3E4B93-0709-104D-B341-7E39C6689B82}"/>
                </a:ext>
              </a:extLst>
            </p:cNvPr>
            <p:cNvPicPr>
              <a:picLocks noChangeAspect="1"/>
            </p:cNvPicPr>
            <p:nvPr/>
          </p:nvPicPr>
          <p:blipFill>
            <a:blip r:embed="rId7"/>
            <a:stretch>
              <a:fillRect/>
            </a:stretch>
          </p:blipFill>
          <p:spPr>
            <a:xfrm rot="5400000">
              <a:off x="7171280" y="3828422"/>
              <a:ext cx="116960" cy="110462"/>
            </a:xfrm>
            <a:prstGeom prst="rect">
              <a:avLst/>
            </a:prstGeom>
          </p:spPr>
        </p:pic>
        <p:pic>
          <p:nvPicPr>
            <p:cNvPr id="8" name="Picture 7">
              <a:extLst>
                <a:ext uri="{FF2B5EF4-FFF2-40B4-BE49-F238E27FC236}">
                  <a16:creationId xmlns:a16="http://schemas.microsoft.com/office/drawing/2014/main" id="{15E6E34F-DCC1-3B46-B311-72034856874B}"/>
                </a:ext>
              </a:extLst>
            </p:cNvPr>
            <p:cNvPicPr>
              <a:picLocks noChangeAspect="1"/>
            </p:cNvPicPr>
            <p:nvPr/>
          </p:nvPicPr>
          <p:blipFill>
            <a:blip r:embed="rId8"/>
            <a:stretch>
              <a:fillRect/>
            </a:stretch>
          </p:blipFill>
          <p:spPr>
            <a:xfrm rot="5400000">
              <a:off x="7164749" y="3546740"/>
              <a:ext cx="131123" cy="131123"/>
            </a:xfrm>
            <a:prstGeom prst="rect">
              <a:avLst/>
            </a:prstGeom>
          </p:spPr>
        </p:pic>
        <p:sp>
          <p:nvSpPr>
            <p:cNvPr id="9" name="TextBox 8">
              <a:extLst>
                <a:ext uri="{FF2B5EF4-FFF2-40B4-BE49-F238E27FC236}">
                  <a16:creationId xmlns:a16="http://schemas.microsoft.com/office/drawing/2014/main" id="{9804D522-3A8A-1340-B2F0-97C498611124}"/>
                </a:ext>
              </a:extLst>
            </p:cNvPr>
            <p:cNvSpPr txBox="1"/>
            <p:nvPr/>
          </p:nvSpPr>
          <p:spPr>
            <a:xfrm>
              <a:off x="7295872" y="3489190"/>
              <a:ext cx="944489" cy="246221"/>
            </a:xfrm>
            <a:prstGeom prst="rect">
              <a:avLst/>
            </a:prstGeom>
            <a:noFill/>
          </p:spPr>
          <p:txBody>
            <a:bodyPr wrap="none" rtlCol="0">
              <a:spAutoFit/>
            </a:bodyPr>
            <a:lstStyle/>
            <a:p>
              <a:r>
                <a:rPr lang="en-US" sz="1000" dirty="0">
                  <a:latin typeface="Avenir Roman" panose="02000503020000020003" pitchFamily="2" charset="0"/>
                </a:rPr>
                <a:t>planet-planet</a:t>
              </a:r>
            </a:p>
          </p:txBody>
        </p:sp>
        <p:sp>
          <p:nvSpPr>
            <p:cNvPr id="10" name="TextBox 9">
              <a:extLst>
                <a:ext uri="{FF2B5EF4-FFF2-40B4-BE49-F238E27FC236}">
                  <a16:creationId xmlns:a16="http://schemas.microsoft.com/office/drawing/2014/main" id="{12625C4A-0C09-2643-B4AF-002D914D6528}"/>
                </a:ext>
              </a:extLst>
            </p:cNvPr>
            <p:cNvSpPr txBox="1"/>
            <p:nvPr/>
          </p:nvSpPr>
          <p:spPr>
            <a:xfrm>
              <a:off x="7295872" y="3622954"/>
              <a:ext cx="944489" cy="246221"/>
            </a:xfrm>
            <a:prstGeom prst="rect">
              <a:avLst/>
            </a:prstGeom>
            <a:noFill/>
          </p:spPr>
          <p:txBody>
            <a:bodyPr wrap="none" rtlCol="0">
              <a:spAutoFit/>
            </a:bodyPr>
            <a:lstStyle/>
            <a:p>
              <a:r>
                <a:rPr lang="en-US" sz="1000" dirty="0">
                  <a:latin typeface="Avenir Roman" panose="02000503020000020003" pitchFamily="2" charset="0"/>
                </a:rPr>
                <a:t>planet-binary</a:t>
              </a:r>
            </a:p>
          </p:txBody>
        </p:sp>
        <p:sp>
          <p:nvSpPr>
            <p:cNvPr id="11" name="TextBox 10">
              <a:extLst>
                <a:ext uri="{FF2B5EF4-FFF2-40B4-BE49-F238E27FC236}">
                  <a16:creationId xmlns:a16="http://schemas.microsoft.com/office/drawing/2014/main" id="{7BC2270C-D75D-AD44-BDF3-5F5961FFE130}"/>
                </a:ext>
              </a:extLst>
            </p:cNvPr>
            <p:cNvSpPr txBox="1"/>
            <p:nvPr/>
          </p:nvSpPr>
          <p:spPr>
            <a:xfrm>
              <a:off x="7284991" y="3760542"/>
              <a:ext cx="647934" cy="246221"/>
            </a:xfrm>
            <a:prstGeom prst="rect">
              <a:avLst/>
            </a:prstGeom>
            <a:noFill/>
          </p:spPr>
          <p:txBody>
            <a:bodyPr wrap="none" rtlCol="0">
              <a:spAutoFit/>
            </a:bodyPr>
            <a:lstStyle/>
            <a:p>
              <a:r>
                <a:rPr lang="en-US" sz="1000" dirty="0">
                  <a:latin typeface="Avenir Roman" panose="02000503020000020003" pitchFamily="2" charset="0"/>
                </a:rPr>
                <a:t>collision</a:t>
              </a:r>
            </a:p>
          </p:txBody>
        </p:sp>
      </p:grpSp>
      <p:sp>
        <p:nvSpPr>
          <p:cNvPr id="12" name="TextBox 11">
            <a:extLst>
              <a:ext uri="{FF2B5EF4-FFF2-40B4-BE49-F238E27FC236}">
                <a16:creationId xmlns:a16="http://schemas.microsoft.com/office/drawing/2014/main" id="{23E1F283-A0E6-5645-B508-DD31747C247D}"/>
              </a:ext>
            </a:extLst>
          </p:cNvPr>
          <p:cNvSpPr txBox="1"/>
          <p:nvPr/>
        </p:nvSpPr>
        <p:spPr>
          <a:xfrm>
            <a:off x="140648" y="6343133"/>
            <a:ext cx="4305218" cy="369332"/>
          </a:xfrm>
          <a:prstGeom prst="rect">
            <a:avLst/>
          </a:prstGeom>
          <a:noFill/>
        </p:spPr>
        <p:txBody>
          <a:bodyPr wrap="none" rtlCol="0">
            <a:spAutoFit/>
          </a:bodyPr>
          <a:lstStyle/>
          <a:p>
            <a:r>
              <a:rPr lang="en-US" dirty="0">
                <a:solidFill>
                  <a:schemeClr val="bg1"/>
                </a:solidFill>
                <a:latin typeface="Avenir Roman" panose="02000503020000020003" pitchFamily="2" charset="0"/>
              </a:rPr>
              <a:t>(representative </a:t>
            </a:r>
            <a:r>
              <a:rPr lang="en-US" dirty="0" err="1">
                <a:solidFill>
                  <a:schemeClr val="bg1"/>
                </a:solidFill>
                <a:latin typeface="Avenir Roman" panose="02000503020000020003" pitchFamily="2" charset="0"/>
              </a:rPr>
              <a:t>circumbinary</a:t>
            </a:r>
            <a:r>
              <a:rPr lang="en-US" dirty="0">
                <a:solidFill>
                  <a:schemeClr val="bg1"/>
                </a:solidFill>
                <a:latin typeface="Avenir Roman" panose="02000503020000020003" pitchFamily="2" charset="0"/>
              </a:rPr>
              <a:t> simulation)</a:t>
            </a:r>
          </a:p>
        </p:txBody>
      </p:sp>
      <p:sp>
        <p:nvSpPr>
          <p:cNvPr id="14" name="Content Placeholder 2">
            <a:extLst>
              <a:ext uri="{FF2B5EF4-FFF2-40B4-BE49-F238E27FC236}">
                <a16:creationId xmlns:a16="http://schemas.microsoft.com/office/drawing/2014/main" id="{19E78A12-26E9-F74E-A123-8D767121075C}"/>
              </a:ext>
            </a:extLst>
          </p:cNvPr>
          <p:cNvSpPr>
            <a:spLocks noGrp="1"/>
          </p:cNvSpPr>
          <p:nvPr>
            <p:ph idx="1"/>
          </p:nvPr>
        </p:nvSpPr>
        <p:spPr>
          <a:xfrm>
            <a:off x="330200" y="2205554"/>
            <a:ext cx="7391399" cy="4652446"/>
          </a:xfrm>
        </p:spPr>
        <p:txBody>
          <a:bodyPr>
            <a:normAutofit/>
          </a:bodyPr>
          <a:lstStyle/>
          <a:p>
            <a:r>
              <a:rPr lang="en-US" i="1" dirty="0"/>
              <a:t>Stage 1: Pebble accretion</a:t>
            </a:r>
          </a:p>
          <a:p>
            <a:pPr lvl="1"/>
            <a:r>
              <a:rPr lang="en-US" dirty="0">
                <a:solidFill>
                  <a:schemeClr val="accent5">
                    <a:lumMod val="75000"/>
                  </a:schemeClr>
                </a:solidFill>
              </a:rPr>
              <a:t>Planet-planet</a:t>
            </a:r>
            <a:r>
              <a:rPr lang="en-US" dirty="0"/>
              <a:t> ejection of (sub) </a:t>
            </a:r>
            <a:r>
              <a:rPr lang="en-US" dirty="0">
                <a:solidFill>
                  <a:schemeClr val="accent6">
                    <a:lumMod val="75000"/>
                  </a:schemeClr>
                </a:solidFill>
              </a:rPr>
              <a:t>Earths</a:t>
            </a:r>
          </a:p>
          <a:p>
            <a:r>
              <a:rPr lang="en-US" i="1" dirty="0"/>
              <a:t>Stage 2: Pebble isolation mass</a:t>
            </a:r>
          </a:p>
          <a:p>
            <a:pPr lvl="1"/>
            <a:r>
              <a:rPr lang="en-US" dirty="0">
                <a:solidFill>
                  <a:schemeClr val="accent2">
                    <a:lumMod val="75000"/>
                  </a:schemeClr>
                </a:solidFill>
              </a:rPr>
              <a:t>Planet-binary</a:t>
            </a:r>
            <a:r>
              <a:rPr lang="en-US" dirty="0"/>
              <a:t> ejection of (super) </a:t>
            </a:r>
            <a:r>
              <a:rPr lang="en-US" dirty="0">
                <a:solidFill>
                  <a:schemeClr val="accent6">
                    <a:lumMod val="75000"/>
                  </a:schemeClr>
                </a:solidFill>
              </a:rPr>
              <a:t>Earths</a:t>
            </a:r>
          </a:p>
          <a:p>
            <a:r>
              <a:rPr lang="en-US" i="1" dirty="0"/>
              <a:t>Stage 3: Slow gas accretion</a:t>
            </a:r>
          </a:p>
          <a:p>
            <a:pPr lvl="1"/>
            <a:r>
              <a:rPr lang="en-US" dirty="0">
                <a:solidFill>
                  <a:schemeClr val="accent2">
                    <a:lumMod val="75000"/>
                  </a:schemeClr>
                </a:solidFill>
              </a:rPr>
              <a:t>Planet-binary</a:t>
            </a:r>
            <a:r>
              <a:rPr lang="en-US" dirty="0"/>
              <a:t> ejection of </a:t>
            </a:r>
            <a:r>
              <a:rPr lang="en-US" dirty="0">
                <a:solidFill>
                  <a:schemeClr val="accent4">
                    <a:lumMod val="60000"/>
                    <a:lumOff val="40000"/>
                  </a:schemeClr>
                </a:solidFill>
              </a:rPr>
              <a:t>gas giants</a:t>
            </a:r>
          </a:p>
          <a:p>
            <a:r>
              <a:rPr lang="en-US" i="1" dirty="0"/>
              <a:t>Stage 4: Secular perturbations</a:t>
            </a:r>
          </a:p>
          <a:p>
            <a:pPr lvl="1"/>
            <a:r>
              <a:rPr lang="en-US" dirty="0">
                <a:solidFill>
                  <a:schemeClr val="accent5">
                    <a:lumMod val="75000"/>
                  </a:schemeClr>
                </a:solidFill>
              </a:rPr>
              <a:t>Planet-planet </a:t>
            </a:r>
            <a:r>
              <a:rPr lang="en-US" dirty="0"/>
              <a:t>ejection of </a:t>
            </a:r>
            <a:r>
              <a:rPr lang="en-US" dirty="0">
                <a:solidFill>
                  <a:schemeClr val="accent4">
                    <a:lumMod val="60000"/>
                    <a:lumOff val="40000"/>
                  </a:schemeClr>
                </a:solidFill>
              </a:rPr>
              <a:t>gas giants</a:t>
            </a:r>
          </a:p>
        </p:txBody>
      </p:sp>
    </p:spTree>
    <p:extLst>
      <p:ext uri="{BB962C8B-B14F-4D97-AF65-F5344CB8AC3E}">
        <p14:creationId xmlns:p14="http://schemas.microsoft.com/office/powerpoint/2010/main" val="39819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CAE7-E018-7249-AE64-45A69D4935CB}"/>
              </a:ext>
            </a:extLst>
          </p:cNvPr>
          <p:cNvSpPr>
            <a:spLocks noGrp="1"/>
          </p:cNvSpPr>
          <p:nvPr>
            <p:ph type="title"/>
          </p:nvPr>
        </p:nvSpPr>
        <p:spPr/>
        <p:txBody>
          <a:bodyPr/>
          <a:lstStyle/>
          <a:p>
            <a:r>
              <a:rPr lang="en-US" dirty="0"/>
              <a:t>Building a galactic population </a:t>
            </a:r>
            <a:r>
              <a:rPr lang="en-US" sz="2600" dirty="0"/>
              <a:t>(</a:t>
            </a:r>
            <a:r>
              <a:rPr lang="en-US" sz="2600" dirty="0" err="1"/>
              <a:t>Coleman+DeRocco</a:t>
            </a:r>
            <a:r>
              <a:rPr lang="en-US" sz="2600" dirty="0"/>
              <a:t> 2024)</a:t>
            </a:r>
          </a:p>
        </p:txBody>
      </p:sp>
      <p:pic>
        <p:nvPicPr>
          <p:cNvPr id="5" name="Picture 4">
            <a:extLst>
              <a:ext uri="{FF2B5EF4-FFF2-40B4-BE49-F238E27FC236}">
                <a16:creationId xmlns:a16="http://schemas.microsoft.com/office/drawing/2014/main" id="{4DBF3E6E-1C5E-A041-B7BC-FB533B40BA40}"/>
              </a:ext>
            </a:extLst>
          </p:cNvPr>
          <p:cNvPicPr>
            <a:picLocks noChangeAspect="1"/>
          </p:cNvPicPr>
          <p:nvPr/>
        </p:nvPicPr>
        <p:blipFill>
          <a:blip r:embed="rId3"/>
          <a:stretch>
            <a:fillRect/>
          </a:stretch>
        </p:blipFill>
        <p:spPr>
          <a:xfrm>
            <a:off x="1935843" y="1690688"/>
            <a:ext cx="8320314" cy="4990074"/>
          </a:xfrm>
          <a:prstGeom prst="rect">
            <a:avLst/>
          </a:prstGeom>
        </p:spPr>
      </p:pic>
    </p:spTree>
    <p:extLst>
      <p:ext uri="{BB962C8B-B14F-4D97-AF65-F5344CB8AC3E}">
        <p14:creationId xmlns:p14="http://schemas.microsoft.com/office/powerpoint/2010/main" val="1223757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312F55-2FF1-0547-9AB8-666741415805}"/>
              </a:ext>
            </a:extLst>
          </p:cNvPr>
          <p:cNvSpPr/>
          <p:nvPr/>
        </p:nvSpPr>
        <p:spPr>
          <a:xfrm>
            <a:off x="6338437" y="1517650"/>
            <a:ext cx="5750509" cy="465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F81E4-6621-134D-B020-4440365DB71C}"/>
              </a:ext>
            </a:extLst>
          </p:cNvPr>
          <p:cNvSpPr>
            <a:spLocks noGrp="1"/>
          </p:cNvSpPr>
          <p:nvPr>
            <p:ph type="title"/>
          </p:nvPr>
        </p:nvSpPr>
        <p:spPr/>
        <p:txBody>
          <a:bodyPr/>
          <a:lstStyle/>
          <a:p>
            <a:r>
              <a:rPr lang="en-US" dirty="0"/>
              <a:t>Motivation</a:t>
            </a:r>
          </a:p>
        </p:txBody>
      </p:sp>
      <p:pic>
        <p:nvPicPr>
          <p:cNvPr id="6" name="Picture 5">
            <a:extLst>
              <a:ext uri="{FF2B5EF4-FFF2-40B4-BE49-F238E27FC236}">
                <a16:creationId xmlns:a16="http://schemas.microsoft.com/office/drawing/2014/main" id="{CAE2BBEB-3D74-914C-9799-75A5AB7D17B4}"/>
              </a:ext>
            </a:extLst>
          </p:cNvPr>
          <p:cNvPicPr>
            <a:picLocks noChangeAspect="1"/>
          </p:cNvPicPr>
          <p:nvPr/>
        </p:nvPicPr>
        <p:blipFill rotWithShape="1">
          <a:blip r:embed="rId3"/>
          <a:srcRect r="15979"/>
          <a:stretch/>
        </p:blipFill>
        <p:spPr>
          <a:xfrm>
            <a:off x="103054" y="1517649"/>
            <a:ext cx="6235382" cy="4659314"/>
          </a:xfrm>
          <a:prstGeom prst="rect">
            <a:avLst/>
          </a:prstGeom>
        </p:spPr>
      </p:pic>
      <p:pic>
        <p:nvPicPr>
          <p:cNvPr id="8" name="Picture 7">
            <a:extLst>
              <a:ext uri="{FF2B5EF4-FFF2-40B4-BE49-F238E27FC236}">
                <a16:creationId xmlns:a16="http://schemas.microsoft.com/office/drawing/2014/main" id="{B0D6015F-4F6B-D74B-B7A4-A129A9CD659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a14:imgEffect>
                      <a14:colorTemperature colorTemp="5300"/>
                    </a14:imgEffect>
                  </a14:imgLayer>
                </a14:imgProps>
              </a:ext>
            </a:extLst>
          </a:blip>
          <a:srcRect b="21724"/>
          <a:stretch/>
        </p:blipFill>
        <p:spPr>
          <a:xfrm>
            <a:off x="6286344" y="1608978"/>
            <a:ext cx="5753548" cy="3952578"/>
          </a:xfrm>
          <a:prstGeom prst="rect">
            <a:avLst/>
          </a:prstGeom>
        </p:spPr>
      </p:pic>
      <p:sp>
        <p:nvSpPr>
          <p:cNvPr id="11" name="Rectangle 10">
            <a:extLst>
              <a:ext uri="{FF2B5EF4-FFF2-40B4-BE49-F238E27FC236}">
                <a16:creationId xmlns:a16="http://schemas.microsoft.com/office/drawing/2014/main" id="{B770105E-8DD7-4D4D-B1EC-BE6CCCCE5D38}"/>
              </a:ext>
            </a:extLst>
          </p:cNvPr>
          <p:cNvSpPr/>
          <p:nvPr/>
        </p:nvSpPr>
        <p:spPr>
          <a:xfrm>
            <a:off x="6300858" y="1596452"/>
            <a:ext cx="5753548" cy="39651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264067-B753-4A49-B0A6-18AB28401E73}"/>
              </a:ext>
            </a:extLst>
          </p:cNvPr>
          <p:cNvSpPr txBox="1"/>
          <p:nvPr/>
        </p:nvSpPr>
        <p:spPr>
          <a:xfrm>
            <a:off x="9051981" y="5472792"/>
            <a:ext cx="435997" cy="553998"/>
          </a:xfrm>
          <a:prstGeom prst="rect">
            <a:avLst/>
          </a:prstGeom>
          <a:noFill/>
        </p:spPr>
        <p:txBody>
          <a:bodyPr wrap="square" rtlCol="0">
            <a:spAutoFit/>
          </a:bodyPr>
          <a:lstStyle/>
          <a:p>
            <a:r>
              <a:rPr lang="en-US" sz="3000" dirty="0">
                <a:latin typeface="Avenir Roman" panose="02000503020000020003" pitchFamily="2" charset="0"/>
              </a:rPr>
              <a:t>∞</a:t>
            </a:r>
          </a:p>
        </p:txBody>
      </p:sp>
      <p:sp>
        <p:nvSpPr>
          <p:cNvPr id="3" name="Rounded Rectangle 2">
            <a:extLst>
              <a:ext uri="{FF2B5EF4-FFF2-40B4-BE49-F238E27FC236}">
                <a16:creationId xmlns:a16="http://schemas.microsoft.com/office/drawing/2014/main" id="{EB537B68-23D4-5547-B273-90FFEEA4FBD8}"/>
              </a:ext>
            </a:extLst>
          </p:cNvPr>
          <p:cNvSpPr/>
          <p:nvPr/>
        </p:nvSpPr>
        <p:spPr>
          <a:xfrm>
            <a:off x="6746789" y="2372497"/>
            <a:ext cx="4843849" cy="2075935"/>
          </a:xfrm>
          <a:prstGeom prst="roundRect">
            <a:avLst/>
          </a:prstGeom>
          <a:solidFill>
            <a:srgbClr val="B2D3E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Oval 953">
            <a:extLst>
              <a:ext uri="{FF2B5EF4-FFF2-40B4-BE49-F238E27FC236}">
                <a16:creationId xmlns:a16="http://schemas.microsoft.com/office/drawing/2014/main" id="{8DA3DA81-B004-E94B-861A-8B598268D473}"/>
              </a:ext>
            </a:extLst>
          </p:cNvPr>
          <p:cNvSpPr/>
          <p:nvPr/>
        </p:nvSpPr>
        <p:spPr>
          <a:xfrm>
            <a:off x="7846611" y="2973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Oval 954">
            <a:extLst>
              <a:ext uri="{FF2B5EF4-FFF2-40B4-BE49-F238E27FC236}">
                <a16:creationId xmlns:a16="http://schemas.microsoft.com/office/drawing/2014/main" id="{7B2EA367-58DA-1F48-AC7B-A1AD789A8D41}"/>
              </a:ext>
            </a:extLst>
          </p:cNvPr>
          <p:cNvSpPr/>
          <p:nvPr/>
        </p:nvSpPr>
        <p:spPr>
          <a:xfrm>
            <a:off x="8001263" y="360684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6" name="Oval 955">
            <a:extLst>
              <a:ext uri="{FF2B5EF4-FFF2-40B4-BE49-F238E27FC236}">
                <a16:creationId xmlns:a16="http://schemas.microsoft.com/office/drawing/2014/main" id="{EDF0A266-BB37-F748-A1DA-45DC0A8D45C8}"/>
              </a:ext>
            </a:extLst>
          </p:cNvPr>
          <p:cNvSpPr/>
          <p:nvPr/>
        </p:nvSpPr>
        <p:spPr>
          <a:xfrm>
            <a:off x="8252411" y="31058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Oval 956">
            <a:extLst>
              <a:ext uri="{FF2B5EF4-FFF2-40B4-BE49-F238E27FC236}">
                <a16:creationId xmlns:a16="http://schemas.microsoft.com/office/drawing/2014/main" id="{31002F06-BE30-7542-A304-7DAB430B1DEC}"/>
              </a:ext>
            </a:extLst>
          </p:cNvPr>
          <p:cNvSpPr/>
          <p:nvPr/>
        </p:nvSpPr>
        <p:spPr>
          <a:xfrm>
            <a:off x="8583060" y="322671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Oval 957">
            <a:extLst>
              <a:ext uri="{FF2B5EF4-FFF2-40B4-BE49-F238E27FC236}">
                <a16:creationId xmlns:a16="http://schemas.microsoft.com/office/drawing/2014/main" id="{D5CB16FF-570F-7547-AD57-04A38E4AE833}"/>
              </a:ext>
            </a:extLst>
          </p:cNvPr>
          <p:cNvSpPr/>
          <p:nvPr/>
        </p:nvSpPr>
        <p:spPr>
          <a:xfrm>
            <a:off x="8456211" y="35835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Oval 958">
            <a:extLst>
              <a:ext uri="{FF2B5EF4-FFF2-40B4-BE49-F238E27FC236}">
                <a16:creationId xmlns:a16="http://schemas.microsoft.com/office/drawing/2014/main" id="{94DCE964-1A16-3744-8FD0-E7DF7D4754AA}"/>
              </a:ext>
            </a:extLst>
          </p:cNvPr>
          <p:cNvSpPr/>
          <p:nvPr/>
        </p:nvSpPr>
        <p:spPr>
          <a:xfrm>
            <a:off x="8608611" y="3735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Oval 959">
            <a:extLst>
              <a:ext uri="{FF2B5EF4-FFF2-40B4-BE49-F238E27FC236}">
                <a16:creationId xmlns:a16="http://schemas.microsoft.com/office/drawing/2014/main" id="{06F4D34D-7535-9343-B6B6-E588A7DF0F79}"/>
              </a:ext>
            </a:extLst>
          </p:cNvPr>
          <p:cNvSpPr/>
          <p:nvPr/>
        </p:nvSpPr>
        <p:spPr>
          <a:xfrm>
            <a:off x="8761011" y="38883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Oval 960">
            <a:extLst>
              <a:ext uri="{FF2B5EF4-FFF2-40B4-BE49-F238E27FC236}">
                <a16:creationId xmlns:a16="http://schemas.microsoft.com/office/drawing/2014/main" id="{21809604-2D9F-6A40-A3EF-B2AD8FAD9F89}"/>
              </a:ext>
            </a:extLst>
          </p:cNvPr>
          <p:cNvSpPr/>
          <p:nvPr/>
        </p:nvSpPr>
        <p:spPr>
          <a:xfrm>
            <a:off x="8585313" y="405662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Oval 961">
            <a:extLst>
              <a:ext uri="{FF2B5EF4-FFF2-40B4-BE49-F238E27FC236}">
                <a16:creationId xmlns:a16="http://schemas.microsoft.com/office/drawing/2014/main" id="{22C4F934-3669-2940-A888-79B8C1878565}"/>
              </a:ext>
            </a:extLst>
          </p:cNvPr>
          <p:cNvSpPr/>
          <p:nvPr/>
        </p:nvSpPr>
        <p:spPr>
          <a:xfrm>
            <a:off x="9065811" y="41931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Oval 962">
            <a:extLst>
              <a:ext uri="{FF2B5EF4-FFF2-40B4-BE49-F238E27FC236}">
                <a16:creationId xmlns:a16="http://schemas.microsoft.com/office/drawing/2014/main" id="{9586D01D-D595-5B46-A9D4-5A5E0BD40BB1}"/>
              </a:ext>
            </a:extLst>
          </p:cNvPr>
          <p:cNvSpPr/>
          <p:nvPr/>
        </p:nvSpPr>
        <p:spPr>
          <a:xfrm>
            <a:off x="9213691" y="378804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Oval 963">
            <a:extLst>
              <a:ext uri="{FF2B5EF4-FFF2-40B4-BE49-F238E27FC236}">
                <a16:creationId xmlns:a16="http://schemas.microsoft.com/office/drawing/2014/main" id="{46E187F1-DE11-2C43-B811-5563D940DE24}"/>
              </a:ext>
            </a:extLst>
          </p:cNvPr>
          <p:cNvSpPr/>
          <p:nvPr/>
        </p:nvSpPr>
        <p:spPr>
          <a:xfrm>
            <a:off x="9370611" y="4497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Oval 965">
            <a:extLst>
              <a:ext uri="{FF2B5EF4-FFF2-40B4-BE49-F238E27FC236}">
                <a16:creationId xmlns:a16="http://schemas.microsoft.com/office/drawing/2014/main" id="{D962F419-8429-444A-907C-60F74535164C}"/>
              </a:ext>
            </a:extLst>
          </p:cNvPr>
          <p:cNvSpPr/>
          <p:nvPr/>
        </p:nvSpPr>
        <p:spPr>
          <a:xfrm>
            <a:off x="8332645" y="266914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Oval 966">
            <a:extLst>
              <a:ext uri="{FF2B5EF4-FFF2-40B4-BE49-F238E27FC236}">
                <a16:creationId xmlns:a16="http://schemas.microsoft.com/office/drawing/2014/main" id="{BFB300BC-1F28-654C-99C7-FD1B38CF0964}"/>
              </a:ext>
            </a:extLst>
          </p:cNvPr>
          <p:cNvSpPr/>
          <p:nvPr/>
        </p:nvSpPr>
        <p:spPr>
          <a:xfrm>
            <a:off x="8487297" y="33020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Oval 967">
            <a:extLst>
              <a:ext uri="{FF2B5EF4-FFF2-40B4-BE49-F238E27FC236}">
                <a16:creationId xmlns:a16="http://schemas.microsoft.com/office/drawing/2014/main" id="{D19BEE40-58DD-7F46-A9EE-709C77F1E232}"/>
              </a:ext>
            </a:extLst>
          </p:cNvPr>
          <p:cNvSpPr/>
          <p:nvPr/>
        </p:nvSpPr>
        <p:spPr>
          <a:xfrm>
            <a:off x="8738445" y="280104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9" name="Oval 968">
            <a:extLst>
              <a:ext uri="{FF2B5EF4-FFF2-40B4-BE49-F238E27FC236}">
                <a16:creationId xmlns:a16="http://schemas.microsoft.com/office/drawing/2014/main" id="{B0F5DCFC-60AC-6347-9D41-B84414A9DD2E}"/>
              </a:ext>
            </a:extLst>
          </p:cNvPr>
          <p:cNvSpPr/>
          <p:nvPr/>
        </p:nvSpPr>
        <p:spPr>
          <a:xfrm>
            <a:off x="9069094" y="29219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Oval 969">
            <a:extLst>
              <a:ext uri="{FF2B5EF4-FFF2-40B4-BE49-F238E27FC236}">
                <a16:creationId xmlns:a16="http://schemas.microsoft.com/office/drawing/2014/main" id="{F78BE88B-5C34-3246-BD2D-170353EF4AE3}"/>
              </a:ext>
            </a:extLst>
          </p:cNvPr>
          <p:cNvSpPr/>
          <p:nvPr/>
        </p:nvSpPr>
        <p:spPr>
          <a:xfrm>
            <a:off x="8942245" y="327874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Oval 970">
            <a:extLst>
              <a:ext uri="{FF2B5EF4-FFF2-40B4-BE49-F238E27FC236}">
                <a16:creationId xmlns:a16="http://schemas.microsoft.com/office/drawing/2014/main" id="{F57D71F6-D8D0-B84A-85E0-D2D35E1EACDF}"/>
              </a:ext>
            </a:extLst>
          </p:cNvPr>
          <p:cNvSpPr/>
          <p:nvPr/>
        </p:nvSpPr>
        <p:spPr>
          <a:xfrm>
            <a:off x="9094645" y="343114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Oval 971">
            <a:extLst>
              <a:ext uri="{FF2B5EF4-FFF2-40B4-BE49-F238E27FC236}">
                <a16:creationId xmlns:a16="http://schemas.microsoft.com/office/drawing/2014/main" id="{EB88D58D-1C21-524D-883D-C2DEC169A757}"/>
              </a:ext>
            </a:extLst>
          </p:cNvPr>
          <p:cNvSpPr/>
          <p:nvPr/>
        </p:nvSpPr>
        <p:spPr>
          <a:xfrm>
            <a:off x="9247045" y="358354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Oval 972">
            <a:extLst>
              <a:ext uri="{FF2B5EF4-FFF2-40B4-BE49-F238E27FC236}">
                <a16:creationId xmlns:a16="http://schemas.microsoft.com/office/drawing/2014/main" id="{9FEB779C-66D0-A34B-9BDF-752C8456FE05}"/>
              </a:ext>
            </a:extLst>
          </p:cNvPr>
          <p:cNvSpPr/>
          <p:nvPr/>
        </p:nvSpPr>
        <p:spPr>
          <a:xfrm>
            <a:off x="9071347" y="375182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Oval 973">
            <a:extLst>
              <a:ext uri="{FF2B5EF4-FFF2-40B4-BE49-F238E27FC236}">
                <a16:creationId xmlns:a16="http://schemas.microsoft.com/office/drawing/2014/main" id="{7AEB85E8-2193-E040-9E21-5C60771787AF}"/>
              </a:ext>
            </a:extLst>
          </p:cNvPr>
          <p:cNvSpPr/>
          <p:nvPr/>
        </p:nvSpPr>
        <p:spPr>
          <a:xfrm>
            <a:off x="9551845" y="388834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Oval 974">
            <a:extLst>
              <a:ext uri="{FF2B5EF4-FFF2-40B4-BE49-F238E27FC236}">
                <a16:creationId xmlns:a16="http://schemas.microsoft.com/office/drawing/2014/main" id="{969AC1C2-E795-A740-A82F-999C326EA13F}"/>
              </a:ext>
            </a:extLst>
          </p:cNvPr>
          <p:cNvSpPr/>
          <p:nvPr/>
        </p:nvSpPr>
        <p:spPr>
          <a:xfrm>
            <a:off x="9699725" y="348324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6" name="Oval 975">
            <a:extLst>
              <a:ext uri="{FF2B5EF4-FFF2-40B4-BE49-F238E27FC236}">
                <a16:creationId xmlns:a16="http://schemas.microsoft.com/office/drawing/2014/main" id="{A3EB095A-088F-A64C-80C6-1E249AB3CCFD}"/>
              </a:ext>
            </a:extLst>
          </p:cNvPr>
          <p:cNvSpPr/>
          <p:nvPr/>
        </p:nvSpPr>
        <p:spPr>
          <a:xfrm>
            <a:off x="9856645" y="419314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Oval 976">
            <a:extLst>
              <a:ext uri="{FF2B5EF4-FFF2-40B4-BE49-F238E27FC236}">
                <a16:creationId xmlns:a16="http://schemas.microsoft.com/office/drawing/2014/main" id="{8CABC283-5A0E-0643-B965-3055E0CF45C2}"/>
              </a:ext>
            </a:extLst>
          </p:cNvPr>
          <p:cNvSpPr/>
          <p:nvPr/>
        </p:nvSpPr>
        <p:spPr>
          <a:xfrm>
            <a:off x="7047537" y="273093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Oval 977">
            <a:extLst>
              <a:ext uri="{FF2B5EF4-FFF2-40B4-BE49-F238E27FC236}">
                <a16:creationId xmlns:a16="http://schemas.microsoft.com/office/drawing/2014/main" id="{4DE9EF53-03BB-D149-98B7-7E4204391BA0}"/>
              </a:ext>
            </a:extLst>
          </p:cNvPr>
          <p:cNvSpPr/>
          <p:nvPr/>
        </p:nvSpPr>
        <p:spPr>
          <a:xfrm>
            <a:off x="7202189" y="336382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Oval 978">
            <a:extLst>
              <a:ext uri="{FF2B5EF4-FFF2-40B4-BE49-F238E27FC236}">
                <a16:creationId xmlns:a16="http://schemas.microsoft.com/office/drawing/2014/main" id="{E8A8C42D-8AA8-4449-8B65-D962A28EA35E}"/>
              </a:ext>
            </a:extLst>
          </p:cNvPr>
          <p:cNvSpPr/>
          <p:nvPr/>
        </p:nvSpPr>
        <p:spPr>
          <a:xfrm>
            <a:off x="7453337" y="286282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Oval 979">
            <a:extLst>
              <a:ext uri="{FF2B5EF4-FFF2-40B4-BE49-F238E27FC236}">
                <a16:creationId xmlns:a16="http://schemas.microsoft.com/office/drawing/2014/main" id="{933E1BB3-C324-D74B-AB5C-BA6B431E2410}"/>
              </a:ext>
            </a:extLst>
          </p:cNvPr>
          <p:cNvSpPr/>
          <p:nvPr/>
        </p:nvSpPr>
        <p:spPr>
          <a:xfrm>
            <a:off x="7783986" y="298369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1" name="Oval 980">
            <a:extLst>
              <a:ext uri="{FF2B5EF4-FFF2-40B4-BE49-F238E27FC236}">
                <a16:creationId xmlns:a16="http://schemas.microsoft.com/office/drawing/2014/main" id="{4228CFC6-18F0-6C47-84FE-98CF531350EE}"/>
              </a:ext>
            </a:extLst>
          </p:cNvPr>
          <p:cNvSpPr/>
          <p:nvPr/>
        </p:nvSpPr>
        <p:spPr>
          <a:xfrm>
            <a:off x="7657137" y="334053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Oval 981">
            <a:extLst>
              <a:ext uri="{FF2B5EF4-FFF2-40B4-BE49-F238E27FC236}">
                <a16:creationId xmlns:a16="http://schemas.microsoft.com/office/drawing/2014/main" id="{2CD366A8-B08C-014C-A00C-95472857C8E7}"/>
              </a:ext>
            </a:extLst>
          </p:cNvPr>
          <p:cNvSpPr/>
          <p:nvPr/>
        </p:nvSpPr>
        <p:spPr>
          <a:xfrm>
            <a:off x="7809537" y="349293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Oval 982">
            <a:extLst>
              <a:ext uri="{FF2B5EF4-FFF2-40B4-BE49-F238E27FC236}">
                <a16:creationId xmlns:a16="http://schemas.microsoft.com/office/drawing/2014/main" id="{4801129A-3FCF-C84F-98E0-EED98E87922A}"/>
              </a:ext>
            </a:extLst>
          </p:cNvPr>
          <p:cNvSpPr/>
          <p:nvPr/>
        </p:nvSpPr>
        <p:spPr>
          <a:xfrm>
            <a:off x="7961937" y="364533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4" name="Oval 983">
            <a:extLst>
              <a:ext uri="{FF2B5EF4-FFF2-40B4-BE49-F238E27FC236}">
                <a16:creationId xmlns:a16="http://schemas.microsoft.com/office/drawing/2014/main" id="{7C7133FF-0903-B44E-B29B-9CFB10B8E454}"/>
              </a:ext>
            </a:extLst>
          </p:cNvPr>
          <p:cNvSpPr/>
          <p:nvPr/>
        </p:nvSpPr>
        <p:spPr>
          <a:xfrm>
            <a:off x="7786239" y="381360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Oval 984">
            <a:extLst>
              <a:ext uri="{FF2B5EF4-FFF2-40B4-BE49-F238E27FC236}">
                <a16:creationId xmlns:a16="http://schemas.microsoft.com/office/drawing/2014/main" id="{7CC72862-57A2-8E4A-B8E1-A87F7EC0E697}"/>
              </a:ext>
            </a:extLst>
          </p:cNvPr>
          <p:cNvSpPr/>
          <p:nvPr/>
        </p:nvSpPr>
        <p:spPr>
          <a:xfrm>
            <a:off x="8266737" y="395013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Oval 985">
            <a:extLst>
              <a:ext uri="{FF2B5EF4-FFF2-40B4-BE49-F238E27FC236}">
                <a16:creationId xmlns:a16="http://schemas.microsoft.com/office/drawing/2014/main" id="{168FC4C4-8928-4541-8C07-4183B68DDF86}"/>
              </a:ext>
            </a:extLst>
          </p:cNvPr>
          <p:cNvSpPr/>
          <p:nvPr/>
        </p:nvSpPr>
        <p:spPr>
          <a:xfrm>
            <a:off x="8414617" y="354502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Oval 986">
            <a:extLst>
              <a:ext uri="{FF2B5EF4-FFF2-40B4-BE49-F238E27FC236}">
                <a16:creationId xmlns:a16="http://schemas.microsoft.com/office/drawing/2014/main" id="{90603E73-1597-A741-9A09-73A365B1FC6E}"/>
              </a:ext>
            </a:extLst>
          </p:cNvPr>
          <p:cNvSpPr/>
          <p:nvPr/>
        </p:nvSpPr>
        <p:spPr>
          <a:xfrm>
            <a:off x="8571537" y="425493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Oval 987">
            <a:extLst>
              <a:ext uri="{FF2B5EF4-FFF2-40B4-BE49-F238E27FC236}">
                <a16:creationId xmlns:a16="http://schemas.microsoft.com/office/drawing/2014/main" id="{C0A441F3-43AF-E740-BAF6-28D255F46F69}"/>
              </a:ext>
            </a:extLst>
          </p:cNvPr>
          <p:cNvSpPr/>
          <p:nvPr/>
        </p:nvSpPr>
        <p:spPr>
          <a:xfrm>
            <a:off x="9852529" y="26320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Oval 988">
            <a:extLst>
              <a:ext uri="{FF2B5EF4-FFF2-40B4-BE49-F238E27FC236}">
                <a16:creationId xmlns:a16="http://schemas.microsoft.com/office/drawing/2014/main" id="{802D6C1A-61FD-D041-B725-C8D23C52D0B1}"/>
              </a:ext>
            </a:extLst>
          </p:cNvPr>
          <p:cNvSpPr/>
          <p:nvPr/>
        </p:nvSpPr>
        <p:spPr>
          <a:xfrm>
            <a:off x="10007181" y="32649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Oval 989">
            <a:extLst>
              <a:ext uri="{FF2B5EF4-FFF2-40B4-BE49-F238E27FC236}">
                <a16:creationId xmlns:a16="http://schemas.microsoft.com/office/drawing/2014/main" id="{EBE62911-ACE8-934F-9882-4FFB656E6A28}"/>
              </a:ext>
            </a:extLst>
          </p:cNvPr>
          <p:cNvSpPr/>
          <p:nvPr/>
        </p:nvSpPr>
        <p:spPr>
          <a:xfrm>
            <a:off x="10258329" y="276397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Oval 990">
            <a:extLst>
              <a:ext uri="{FF2B5EF4-FFF2-40B4-BE49-F238E27FC236}">
                <a16:creationId xmlns:a16="http://schemas.microsoft.com/office/drawing/2014/main" id="{BA6F49DC-C10C-2845-984E-D11CFFC1B049}"/>
              </a:ext>
            </a:extLst>
          </p:cNvPr>
          <p:cNvSpPr/>
          <p:nvPr/>
        </p:nvSpPr>
        <p:spPr>
          <a:xfrm>
            <a:off x="10588978" y="28848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Oval 991">
            <a:extLst>
              <a:ext uri="{FF2B5EF4-FFF2-40B4-BE49-F238E27FC236}">
                <a16:creationId xmlns:a16="http://schemas.microsoft.com/office/drawing/2014/main" id="{10B4C766-6C07-D64A-8A17-98518EC99497}"/>
              </a:ext>
            </a:extLst>
          </p:cNvPr>
          <p:cNvSpPr/>
          <p:nvPr/>
        </p:nvSpPr>
        <p:spPr>
          <a:xfrm>
            <a:off x="10462129" y="32416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Oval 992">
            <a:extLst>
              <a:ext uri="{FF2B5EF4-FFF2-40B4-BE49-F238E27FC236}">
                <a16:creationId xmlns:a16="http://schemas.microsoft.com/office/drawing/2014/main" id="{FBCD7B34-56E9-7A4E-893A-0A2ACD3C80C3}"/>
              </a:ext>
            </a:extLst>
          </p:cNvPr>
          <p:cNvSpPr/>
          <p:nvPr/>
        </p:nvSpPr>
        <p:spPr>
          <a:xfrm>
            <a:off x="10614529" y="33940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4" name="Oval 993">
            <a:extLst>
              <a:ext uri="{FF2B5EF4-FFF2-40B4-BE49-F238E27FC236}">
                <a16:creationId xmlns:a16="http://schemas.microsoft.com/office/drawing/2014/main" id="{07D597DF-447A-D94F-8D6E-980132A32F01}"/>
              </a:ext>
            </a:extLst>
          </p:cNvPr>
          <p:cNvSpPr/>
          <p:nvPr/>
        </p:nvSpPr>
        <p:spPr>
          <a:xfrm>
            <a:off x="10766929" y="35464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5" name="Oval 994">
            <a:extLst>
              <a:ext uri="{FF2B5EF4-FFF2-40B4-BE49-F238E27FC236}">
                <a16:creationId xmlns:a16="http://schemas.microsoft.com/office/drawing/2014/main" id="{5739FC8A-5260-8240-BA77-92CA8F50B27A}"/>
              </a:ext>
            </a:extLst>
          </p:cNvPr>
          <p:cNvSpPr/>
          <p:nvPr/>
        </p:nvSpPr>
        <p:spPr>
          <a:xfrm>
            <a:off x="10591231" y="371475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6" name="Oval 995">
            <a:extLst>
              <a:ext uri="{FF2B5EF4-FFF2-40B4-BE49-F238E27FC236}">
                <a16:creationId xmlns:a16="http://schemas.microsoft.com/office/drawing/2014/main" id="{B9A3C529-DF8E-AB45-AA34-2C0654DFE231}"/>
              </a:ext>
            </a:extLst>
          </p:cNvPr>
          <p:cNvSpPr/>
          <p:nvPr/>
        </p:nvSpPr>
        <p:spPr>
          <a:xfrm>
            <a:off x="11071729" y="38512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Oval 996">
            <a:extLst>
              <a:ext uri="{FF2B5EF4-FFF2-40B4-BE49-F238E27FC236}">
                <a16:creationId xmlns:a16="http://schemas.microsoft.com/office/drawing/2014/main" id="{722C5429-A8F9-E743-A78A-B4F994D19749}"/>
              </a:ext>
            </a:extLst>
          </p:cNvPr>
          <p:cNvSpPr/>
          <p:nvPr/>
        </p:nvSpPr>
        <p:spPr>
          <a:xfrm>
            <a:off x="11219609" y="344616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Oval 997">
            <a:extLst>
              <a:ext uri="{FF2B5EF4-FFF2-40B4-BE49-F238E27FC236}">
                <a16:creationId xmlns:a16="http://schemas.microsoft.com/office/drawing/2014/main" id="{FD1EFF4C-1F07-744B-96A4-4069F19A8E62}"/>
              </a:ext>
            </a:extLst>
          </p:cNvPr>
          <p:cNvSpPr/>
          <p:nvPr/>
        </p:nvSpPr>
        <p:spPr>
          <a:xfrm>
            <a:off x="11376529" y="41560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9" name="Oval 998">
            <a:extLst>
              <a:ext uri="{FF2B5EF4-FFF2-40B4-BE49-F238E27FC236}">
                <a16:creationId xmlns:a16="http://schemas.microsoft.com/office/drawing/2014/main" id="{9BD56119-D55E-1642-9E5C-74D3FB7C18E8}"/>
              </a:ext>
            </a:extLst>
          </p:cNvPr>
          <p:cNvSpPr/>
          <p:nvPr/>
        </p:nvSpPr>
        <p:spPr>
          <a:xfrm>
            <a:off x="9049338" y="26197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0" name="Oval 999">
            <a:extLst>
              <a:ext uri="{FF2B5EF4-FFF2-40B4-BE49-F238E27FC236}">
                <a16:creationId xmlns:a16="http://schemas.microsoft.com/office/drawing/2014/main" id="{C6FD0D91-CFE3-AB45-A867-06BC18637253}"/>
              </a:ext>
            </a:extLst>
          </p:cNvPr>
          <p:cNvSpPr/>
          <p:nvPr/>
        </p:nvSpPr>
        <p:spPr>
          <a:xfrm>
            <a:off x="9203990" y="325261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1" name="Oval 1000">
            <a:extLst>
              <a:ext uri="{FF2B5EF4-FFF2-40B4-BE49-F238E27FC236}">
                <a16:creationId xmlns:a16="http://schemas.microsoft.com/office/drawing/2014/main" id="{E18E215D-7DC1-704C-BBBD-A31745B34F97}"/>
              </a:ext>
            </a:extLst>
          </p:cNvPr>
          <p:cNvSpPr/>
          <p:nvPr/>
        </p:nvSpPr>
        <p:spPr>
          <a:xfrm>
            <a:off x="9455138" y="275161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2" name="Oval 1001">
            <a:extLst>
              <a:ext uri="{FF2B5EF4-FFF2-40B4-BE49-F238E27FC236}">
                <a16:creationId xmlns:a16="http://schemas.microsoft.com/office/drawing/2014/main" id="{1A2C48E4-2F78-D149-B45A-3789771CA351}"/>
              </a:ext>
            </a:extLst>
          </p:cNvPr>
          <p:cNvSpPr/>
          <p:nvPr/>
        </p:nvSpPr>
        <p:spPr>
          <a:xfrm>
            <a:off x="9785787" y="28724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Oval 1002">
            <a:extLst>
              <a:ext uri="{FF2B5EF4-FFF2-40B4-BE49-F238E27FC236}">
                <a16:creationId xmlns:a16="http://schemas.microsoft.com/office/drawing/2014/main" id="{CC7A95E8-268B-AB4C-A1B7-94120A5DB161}"/>
              </a:ext>
            </a:extLst>
          </p:cNvPr>
          <p:cNvSpPr/>
          <p:nvPr/>
        </p:nvSpPr>
        <p:spPr>
          <a:xfrm>
            <a:off x="9658938" y="32293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Oval 1003">
            <a:extLst>
              <a:ext uri="{FF2B5EF4-FFF2-40B4-BE49-F238E27FC236}">
                <a16:creationId xmlns:a16="http://schemas.microsoft.com/office/drawing/2014/main" id="{D565AA88-E5FF-C949-A1C4-51CB844C8221}"/>
              </a:ext>
            </a:extLst>
          </p:cNvPr>
          <p:cNvSpPr/>
          <p:nvPr/>
        </p:nvSpPr>
        <p:spPr>
          <a:xfrm>
            <a:off x="9811338" y="33817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5" name="Oval 1004">
            <a:extLst>
              <a:ext uri="{FF2B5EF4-FFF2-40B4-BE49-F238E27FC236}">
                <a16:creationId xmlns:a16="http://schemas.microsoft.com/office/drawing/2014/main" id="{5C33ED86-B119-0A46-8E83-028661BD9A06}"/>
              </a:ext>
            </a:extLst>
          </p:cNvPr>
          <p:cNvSpPr/>
          <p:nvPr/>
        </p:nvSpPr>
        <p:spPr>
          <a:xfrm>
            <a:off x="9963738" y="35341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6" name="Oval 1005">
            <a:extLst>
              <a:ext uri="{FF2B5EF4-FFF2-40B4-BE49-F238E27FC236}">
                <a16:creationId xmlns:a16="http://schemas.microsoft.com/office/drawing/2014/main" id="{527CCE92-F04E-4A4D-B891-73AAA64AD695}"/>
              </a:ext>
            </a:extLst>
          </p:cNvPr>
          <p:cNvSpPr/>
          <p:nvPr/>
        </p:nvSpPr>
        <p:spPr>
          <a:xfrm>
            <a:off x="9788040" y="370239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Oval 1006">
            <a:extLst>
              <a:ext uri="{FF2B5EF4-FFF2-40B4-BE49-F238E27FC236}">
                <a16:creationId xmlns:a16="http://schemas.microsoft.com/office/drawing/2014/main" id="{D2D13ADC-2FF1-534C-B788-93A8E57E3DB8}"/>
              </a:ext>
            </a:extLst>
          </p:cNvPr>
          <p:cNvSpPr/>
          <p:nvPr/>
        </p:nvSpPr>
        <p:spPr>
          <a:xfrm>
            <a:off x="10268538" y="38389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8" name="Oval 1007">
            <a:extLst>
              <a:ext uri="{FF2B5EF4-FFF2-40B4-BE49-F238E27FC236}">
                <a16:creationId xmlns:a16="http://schemas.microsoft.com/office/drawing/2014/main" id="{660490D5-A82F-FC4F-A42E-408ED90273A5}"/>
              </a:ext>
            </a:extLst>
          </p:cNvPr>
          <p:cNvSpPr/>
          <p:nvPr/>
        </p:nvSpPr>
        <p:spPr>
          <a:xfrm>
            <a:off x="10416418" y="343381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Oval 1008">
            <a:extLst>
              <a:ext uri="{FF2B5EF4-FFF2-40B4-BE49-F238E27FC236}">
                <a16:creationId xmlns:a16="http://schemas.microsoft.com/office/drawing/2014/main" id="{717254BC-978F-7E4E-A945-84FF18E31EE7}"/>
              </a:ext>
            </a:extLst>
          </p:cNvPr>
          <p:cNvSpPr/>
          <p:nvPr/>
        </p:nvSpPr>
        <p:spPr>
          <a:xfrm>
            <a:off x="10573338" y="41437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Oval 1009">
            <a:extLst>
              <a:ext uri="{FF2B5EF4-FFF2-40B4-BE49-F238E27FC236}">
                <a16:creationId xmlns:a16="http://schemas.microsoft.com/office/drawing/2014/main" id="{0446A2E2-8204-F64D-8538-5018ECCD9ECE}"/>
              </a:ext>
            </a:extLst>
          </p:cNvPr>
          <p:cNvSpPr/>
          <p:nvPr/>
        </p:nvSpPr>
        <p:spPr>
          <a:xfrm>
            <a:off x="7035181" y="30769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1" name="Oval 1010">
            <a:extLst>
              <a:ext uri="{FF2B5EF4-FFF2-40B4-BE49-F238E27FC236}">
                <a16:creationId xmlns:a16="http://schemas.microsoft.com/office/drawing/2014/main" id="{D0C5DD90-1123-754F-80CC-D457C639C8B0}"/>
              </a:ext>
            </a:extLst>
          </p:cNvPr>
          <p:cNvSpPr/>
          <p:nvPr/>
        </p:nvSpPr>
        <p:spPr>
          <a:xfrm>
            <a:off x="7189833" y="370982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2" name="Oval 1011">
            <a:extLst>
              <a:ext uri="{FF2B5EF4-FFF2-40B4-BE49-F238E27FC236}">
                <a16:creationId xmlns:a16="http://schemas.microsoft.com/office/drawing/2014/main" id="{D22B8A86-F83C-7946-A02B-15F2C7D8A013}"/>
              </a:ext>
            </a:extLst>
          </p:cNvPr>
          <p:cNvSpPr/>
          <p:nvPr/>
        </p:nvSpPr>
        <p:spPr>
          <a:xfrm>
            <a:off x="7440981" y="320882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 name="Oval 1012">
            <a:extLst>
              <a:ext uri="{FF2B5EF4-FFF2-40B4-BE49-F238E27FC236}">
                <a16:creationId xmlns:a16="http://schemas.microsoft.com/office/drawing/2014/main" id="{DA948C0A-9E59-8849-A311-A63FA1343F53}"/>
              </a:ext>
            </a:extLst>
          </p:cNvPr>
          <p:cNvSpPr/>
          <p:nvPr/>
        </p:nvSpPr>
        <p:spPr>
          <a:xfrm>
            <a:off x="7771630" y="33296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4" name="Oval 1013">
            <a:extLst>
              <a:ext uri="{FF2B5EF4-FFF2-40B4-BE49-F238E27FC236}">
                <a16:creationId xmlns:a16="http://schemas.microsoft.com/office/drawing/2014/main" id="{7E7E25C3-FCFF-BF4A-9CFD-5AEAA206724B}"/>
              </a:ext>
            </a:extLst>
          </p:cNvPr>
          <p:cNvSpPr/>
          <p:nvPr/>
        </p:nvSpPr>
        <p:spPr>
          <a:xfrm>
            <a:off x="7644781" y="36865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5" name="Oval 1014">
            <a:extLst>
              <a:ext uri="{FF2B5EF4-FFF2-40B4-BE49-F238E27FC236}">
                <a16:creationId xmlns:a16="http://schemas.microsoft.com/office/drawing/2014/main" id="{1CAEFF2E-BC0D-A342-841C-583E3DCD5E50}"/>
              </a:ext>
            </a:extLst>
          </p:cNvPr>
          <p:cNvSpPr/>
          <p:nvPr/>
        </p:nvSpPr>
        <p:spPr>
          <a:xfrm>
            <a:off x="7797181" y="38389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Oval 1015">
            <a:extLst>
              <a:ext uri="{FF2B5EF4-FFF2-40B4-BE49-F238E27FC236}">
                <a16:creationId xmlns:a16="http://schemas.microsoft.com/office/drawing/2014/main" id="{98B39166-9211-9A4B-B640-EB39F159607E}"/>
              </a:ext>
            </a:extLst>
          </p:cNvPr>
          <p:cNvSpPr/>
          <p:nvPr/>
        </p:nvSpPr>
        <p:spPr>
          <a:xfrm>
            <a:off x="7949581" y="39913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7" name="Oval 1016">
            <a:extLst>
              <a:ext uri="{FF2B5EF4-FFF2-40B4-BE49-F238E27FC236}">
                <a16:creationId xmlns:a16="http://schemas.microsoft.com/office/drawing/2014/main" id="{387BFCE8-AD76-8940-BAAA-55E4E0C86DFC}"/>
              </a:ext>
            </a:extLst>
          </p:cNvPr>
          <p:cNvSpPr/>
          <p:nvPr/>
        </p:nvSpPr>
        <p:spPr>
          <a:xfrm>
            <a:off x="7773883" y="41596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8" name="Oval 1017">
            <a:extLst>
              <a:ext uri="{FF2B5EF4-FFF2-40B4-BE49-F238E27FC236}">
                <a16:creationId xmlns:a16="http://schemas.microsoft.com/office/drawing/2014/main" id="{373BBB00-0226-D14D-8971-63EF1D3222D4}"/>
              </a:ext>
            </a:extLst>
          </p:cNvPr>
          <p:cNvSpPr/>
          <p:nvPr/>
        </p:nvSpPr>
        <p:spPr>
          <a:xfrm>
            <a:off x="8254381" y="42961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Oval 1018">
            <a:extLst>
              <a:ext uri="{FF2B5EF4-FFF2-40B4-BE49-F238E27FC236}">
                <a16:creationId xmlns:a16="http://schemas.microsoft.com/office/drawing/2014/main" id="{4E9B8B48-FAB3-6E48-AB6F-453876123AA3}"/>
              </a:ext>
            </a:extLst>
          </p:cNvPr>
          <p:cNvSpPr/>
          <p:nvPr/>
        </p:nvSpPr>
        <p:spPr>
          <a:xfrm>
            <a:off x="8402261" y="389101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1" name="Oval 1020">
            <a:extLst>
              <a:ext uri="{FF2B5EF4-FFF2-40B4-BE49-F238E27FC236}">
                <a16:creationId xmlns:a16="http://schemas.microsoft.com/office/drawing/2014/main" id="{618CD4A5-C811-BA4A-994F-1EB5C69C0AF9}"/>
              </a:ext>
            </a:extLst>
          </p:cNvPr>
          <p:cNvSpPr/>
          <p:nvPr/>
        </p:nvSpPr>
        <p:spPr>
          <a:xfrm>
            <a:off x="7999011" y="31263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Oval 1021">
            <a:extLst>
              <a:ext uri="{FF2B5EF4-FFF2-40B4-BE49-F238E27FC236}">
                <a16:creationId xmlns:a16="http://schemas.microsoft.com/office/drawing/2014/main" id="{517E8BDD-5E0A-3446-818D-B655EE2E0C7D}"/>
              </a:ext>
            </a:extLst>
          </p:cNvPr>
          <p:cNvSpPr/>
          <p:nvPr/>
        </p:nvSpPr>
        <p:spPr>
          <a:xfrm>
            <a:off x="8153663" y="375924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Oval 1022">
            <a:extLst>
              <a:ext uri="{FF2B5EF4-FFF2-40B4-BE49-F238E27FC236}">
                <a16:creationId xmlns:a16="http://schemas.microsoft.com/office/drawing/2014/main" id="{AA2B4A78-8674-6543-9E9D-303F27B05B34}"/>
              </a:ext>
            </a:extLst>
          </p:cNvPr>
          <p:cNvSpPr/>
          <p:nvPr/>
        </p:nvSpPr>
        <p:spPr>
          <a:xfrm>
            <a:off x="8404811" y="32582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Oval 1023">
            <a:extLst>
              <a:ext uri="{FF2B5EF4-FFF2-40B4-BE49-F238E27FC236}">
                <a16:creationId xmlns:a16="http://schemas.microsoft.com/office/drawing/2014/main" id="{B042332C-69E1-4A43-9110-A79844DD5342}"/>
              </a:ext>
            </a:extLst>
          </p:cNvPr>
          <p:cNvSpPr/>
          <p:nvPr/>
        </p:nvSpPr>
        <p:spPr>
          <a:xfrm>
            <a:off x="8735460" y="337911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01EC9F58-8CB1-A84F-9C34-0ACD83E81FB0}"/>
              </a:ext>
            </a:extLst>
          </p:cNvPr>
          <p:cNvSpPr/>
          <p:nvPr/>
        </p:nvSpPr>
        <p:spPr>
          <a:xfrm>
            <a:off x="8608611" y="3735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Oval 1025">
            <a:extLst>
              <a:ext uri="{FF2B5EF4-FFF2-40B4-BE49-F238E27FC236}">
                <a16:creationId xmlns:a16="http://schemas.microsoft.com/office/drawing/2014/main" id="{FE6471C4-729A-6548-B7A9-2E262A5C4517}"/>
              </a:ext>
            </a:extLst>
          </p:cNvPr>
          <p:cNvSpPr/>
          <p:nvPr/>
        </p:nvSpPr>
        <p:spPr>
          <a:xfrm>
            <a:off x="8761011" y="38883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D135A81A-98BC-E143-BCF2-3D55F93B0ECF}"/>
              </a:ext>
            </a:extLst>
          </p:cNvPr>
          <p:cNvSpPr/>
          <p:nvPr/>
        </p:nvSpPr>
        <p:spPr>
          <a:xfrm>
            <a:off x="8913411" y="40407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val 1027">
            <a:extLst>
              <a:ext uri="{FF2B5EF4-FFF2-40B4-BE49-F238E27FC236}">
                <a16:creationId xmlns:a16="http://schemas.microsoft.com/office/drawing/2014/main" id="{B35B1D7C-229F-B44C-9677-F2F30967D5DE}"/>
              </a:ext>
            </a:extLst>
          </p:cNvPr>
          <p:cNvSpPr/>
          <p:nvPr/>
        </p:nvSpPr>
        <p:spPr>
          <a:xfrm>
            <a:off x="8737713" y="420902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9F44CF5F-A156-5349-B8AF-3D3FF50A0EA2}"/>
              </a:ext>
            </a:extLst>
          </p:cNvPr>
          <p:cNvSpPr/>
          <p:nvPr/>
        </p:nvSpPr>
        <p:spPr>
          <a:xfrm>
            <a:off x="9218211" y="43455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1029">
            <a:extLst>
              <a:ext uri="{FF2B5EF4-FFF2-40B4-BE49-F238E27FC236}">
                <a16:creationId xmlns:a16="http://schemas.microsoft.com/office/drawing/2014/main" id="{33AAB142-7516-EA47-AF50-62F0FC6D14EB}"/>
              </a:ext>
            </a:extLst>
          </p:cNvPr>
          <p:cNvSpPr/>
          <p:nvPr/>
        </p:nvSpPr>
        <p:spPr>
          <a:xfrm>
            <a:off x="9366091" y="394044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al 1031">
            <a:extLst>
              <a:ext uri="{FF2B5EF4-FFF2-40B4-BE49-F238E27FC236}">
                <a16:creationId xmlns:a16="http://schemas.microsoft.com/office/drawing/2014/main" id="{D7134AAD-A3D2-1F4E-BFF5-4987CD852F18}"/>
              </a:ext>
            </a:extLst>
          </p:cNvPr>
          <p:cNvSpPr/>
          <p:nvPr/>
        </p:nvSpPr>
        <p:spPr>
          <a:xfrm>
            <a:off x="7949583" y="289157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Oval 1032">
            <a:extLst>
              <a:ext uri="{FF2B5EF4-FFF2-40B4-BE49-F238E27FC236}">
                <a16:creationId xmlns:a16="http://schemas.microsoft.com/office/drawing/2014/main" id="{A7863270-73DA-5D41-B714-51C89EE0046A}"/>
              </a:ext>
            </a:extLst>
          </p:cNvPr>
          <p:cNvSpPr/>
          <p:nvPr/>
        </p:nvSpPr>
        <p:spPr>
          <a:xfrm>
            <a:off x="8104235" y="352446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Oval 1033">
            <a:extLst>
              <a:ext uri="{FF2B5EF4-FFF2-40B4-BE49-F238E27FC236}">
                <a16:creationId xmlns:a16="http://schemas.microsoft.com/office/drawing/2014/main" id="{E7DCB5C0-0D45-5F40-B54F-11BA08F37AE5}"/>
              </a:ext>
            </a:extLst>
          </p:cNvPr>
          <p:cNvSpPr/>
          <p:nvPr/>
        </p:nvSpPr>
        <p:spPr>
          <a:xfrm>
            <a:off x="8355383" y="30234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1034">
            <a:extLst>
              <a:ext uri="{FF2B5EF4-FFF2-40B4-BE49-F238E27FC236}">
                <a16:creationId xmlns:a16="http://schemas.microsoft.com/office/drawing/2014/main" id="{249CF8F4-37A9-9E49-B736-9EC7130FD60C}"/>
              </a:ext>
            </a:extLst>
          </p:cNvPr>
          <p:cNvSpPr/>
          <p:nvPr/>
        </p:nvSpPr>
        <p:spPr>
          <a:xfrm>
            <a:off x="8686032" y="314433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a:extLst>
              <a:ext uri="{FF2B5EF4-FFF2-40B4-BE49-F238E27FC236}">
                <a16:creationId xmlns:a16="http://schemas.microsoft.com/office/drawing/2014/main" id="{D68FE106-E85C-D74B-853D-7265A6CC3ED2}"/>
              </a:ext>
            </a:extLst>
          </p:cNvPr>
          <p:cNvSpPr/>
          <p:nvPr/>
        </p:nvSpPr>
        <p:spPr>
          <a:xfrm>
            <a:off x="8559183" y="350117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E77126D9-FB88-4D4E-8FE5-6696612534F0}"/>
              </a:ext>
            </a:extLst>
          </p:cNvPr>
          <p:cNvSpPr/>
          <p:nvPr/>
        </p:nvSpPr>
        <p:spPr>
          <a:xfrm>
            <a:off x="8711583" y="365357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Oval 1037">
            <a:extLst>
              <a:ext uri="{FF2B5EF4-FFF2-40B4-BE49-F238E27FC236}">
                <a16:creationId xmlns:a16="http://schemas.microsoft.com/office/drawing/2014/main" id="{BE8C1E09-0CFB-C14C-A408-D2B22FAF2EB2}"/>
              </a:ext>
            </a:extLst>
          </p:cNvPr>
          <p:cNvSpPr/>
          <p:nvPr/>
        </p:nvSpPr>
        <p:spPr>
          <a:xfrm>
            <a:off x="8863983" y="380597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950AF6BA-6F5E-1A4F-BF64-6E37F9D91D80}"/>
              </a:ext>
            </a:extLst>
          </p:cNvPr>
          <p:cNvSpPr/>
          <p:nvPr/>
        </p:nvSpPr>
        <p:spPr>
          <a:xfrm>
            <a:off x="8688285" y="397424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a:extLst>
              <a:ext uri="{FF2B5EF4-FFF2-40B4-BE49-F238E27FC236}">
                <a16:creationId xmlns:a16="http://schemas.microsoft.com/office/drawing/2014/main" id="{46BD9427-C5E5-5849-B585-4B0A8DEAA0A4}"/>
              </a:ext>
            </a:extLst>
          </p:cNvPr>
          <p:cNvSpPr/>
          <p:nvPr/>
        </p:nvSpPr>
        <p:spPr>
          <a:xfrm>
            <a:off x="9168783" y="411077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1040">
            <a:extLst>
              <a:ext uri="{FF2B5EF4-FFF2-40B4-BE49-F238E27FC236}">
                <a16:creationId xmlns:a16="http://schemas.microsoft.com/office/drawing/2014/main" id="{D1D4E96C-5056-094C-85B2-5AB459B9E6BF}"/>
              </a:ext>
            </a:extLst>
          </p:cNvPr>
          <p:cNvSpPr/>
          <p:nvPr/>
        </p:nvSpPr>
        <p:spPr>
          <a:xfrm>
            <a:off x="9316663" y="37056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Oval 1041">
            <a:extLst>
              <a:ext uri="{FF2B5EF4-FFF2-40B4-BE49-F238E27FC236}">
                <a16:creationId xmlns:a16="http://schemas.microsoft.com/office/drawing/2014/main" id="{8329D4CE-A944-A64F-BDCC-37C1435D550E}"/>
              </a:ext>
            </a:extLst>
          </p:cNvPr>
          <p:cNvSpPr/>
          <p:nvPr/>
        </p:nvSpPr>
        <p:spPr>
          <a:xfrm>
            <a:off x="8435617" y="258676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a:extLst>
              <a:ext uri="{FF2B5EF4-FFF2-40B4-BE49-F238E27FC236}">
                <a16:creationId xmlns:a16="http://schemas.microsoft.com/office/drawing/2014/main" id="{BD8233A7-1C64-A949-8D27-58C3CB21DD5F}"/>
              </a:ext>
            </a:extLst>
          </p:cNvPr>
          <p:cNvSpPr/>
          <p:nvPr/>
        </p:nvSpPr>
        <p:spPr>
          <a:xfrm>
            <a:off x="8590269" y="32196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val 1043">
            <a:extLst>
              <a:ext uri="{FF2B5EF4-FFF2-40B4-BE49-F238E27FC236}">
                <a16:creationId xmlns:a16="http://schemas.microsoft.com/office/drawing/2014/main" id="{BA4A8B99-112A-564D-B6C6-993C849D77F3}"/>
              </a:ext>
            </a:extLst>
          </p:cNvPr>
          <p:cNvSpPr/>
          <p:nvPr/>
        </p:nvSpPr>
        <p:spPr>
          <a:xfrm>
            <a:off x="8841417" y="271866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1044">
            <a:extLst>
              <a:ext uri="{FF2B5EF4-FFF2-40B4-BE49-F238E27FC236}">
                <a16:creationId xmlns:a16="http://schemas.microsoft.com/office/drawing/2014/main" id="{53A44EBE-C7B3-FE42-A8B7-D13F7BCB90A0}"/>
              </a:ext>
            </a:extLst>
          </p:cNvPr>
          <p:cNvSpPr/>
          <p:nvPr/>
        </p:nvSpPr>
        <p:spPr>
          <a:xfrm>
            <a:off x="9172066" y="283953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Oval 1045">
            <a:extLst>
              <a:ext uri="{FF2B5EF4-FFF2-40B4-BE49-F238E27FC236}">
                <a16:creationId xmlns:a16="http://schemas.microsoft.com/office/drawing/2014/main" id="{97819DDE-2C26-E34E-BA12-2F5EDE484E35}"/>
              </a:ext>
            </a:extLst>
          </p:cNvPr>
          <p:cNvSpPr/>
          <p:nvPr/>
        </p:nvSpPr>
        <p:spPr>
          <a:xfrm>
            <a:off x="9045217" y="319636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Oval 1046">
            <a:extLst>
              <a:ext uri="{FF2B5EF4-FFF2-40B4-BE49-F238E27FC236}">
                <a16:creationId xmlns:a16="http://schemas.microsoft.com/office/drawing/2014/main" id="{C62BF080-5F13-2243-8E46-C1C10479CF02}"/>
              </a:ext>
            </a:extLst>
          </p:cNvPr>
          <p:cNvSpPr/>
          <p:nvPr/>
        </p:nvSpPr>
        <p:spPr>
          <a:xfrm>
            <a:off x="9197617" y="334876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Oval 1047">
            <a:extLst>
              <a:ext uri="{FF2B5EF4-FFF2-40B4-BE49-F238E27FC236}">
                <a16:creationId xmlns:a16="http://schemas.microsoft.com/office/drawing/2014/main" id="{31EEC63E-1D37-344D-AC98-C6BC92D5A55D}"/>
              </a:ext>
            </a:extLst>
          </p:cNvPr>
          <p:cNvSpPr/>
          <p:nvPr/>
        </p:nvSpPr>
        <p:spPr>
          <a:xfrm>
            <a:off x="9350017" y="350116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Oval 1048">
            <a:extLst>
              <a:ext uri="{FF2B5EF4-FFF2-40B4-BE49-F238E27FC236}">
                <a16:creationId xmlns:a16="http://schemas.microsoft.com/office/drawing/2014/main" id="{68809F9B-6CD5-D34F-B5DE-01DBD2086672}"/>
              </a:ext>
            </a:extLst>
          </p:cNvPr>
          <p:cNvSpPr/>
          <p:nvPr/>
        </p:nvSpPr>
        <p:spPr>
          <a:xfrm>
            <a:off x="9174319" y="36694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Oval 1049">
            <a:extLst>
              <a:ext uri="{FF2B5EF4-FFF2-40B4-BE49-F238E27FC236}">
                <a16:creationId xmlns:a16="http://schemas.microsoft.com/office/drawing/2014/main" id="{B5C19A6F-3728-214A-98DE-84E3B01742C2}"/>
              </a:ext>
            </a:extLst>
          </p:cNvPr>
          <p:cNvSpPr/>
          <p:nvPr/>
        </p:nvSpPr>
        <p:spPr>
          <a:xfrm>
            <a:off x="9654817" y="380596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Oval 1050">
            <a:extLst>
              <a:ext uri="{FF2B5EF4-FFF2-40B4-BE49-F238E27FC236}">
                <a16:creationId xmlns:a16="http://schemas.microsoft.com/office/drawing/2014/main" id="{4E8FFAC4-A9C6-9F41-8223-CC0F44E59CA7}"/>
              </a:ext>
            </a:extLst>
          </p:cNvPr>
          <p:cNvSpPr/>
          <p:nvPr/>
        </p:nvSpPr>
        <p:spPr>
          <a:xfrm>
            <a:off x="9802697" y="340086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Oval 1051">
            <a:extLst>
              <a:ext uri="{FF2B5EF4-FFF2-40B4-BE49-F238E27FC236}">
                <a16:creationId xmlns:a16="http://schemas.microsoft.com/office/drawing/2014/main" id="{D178D22B-2CB1-6641-9F4A-7C929D084604}"/>
              </a:ext>
            </a:extLst>
          </p:cNvPr>
          <p:cNvSpPr/>
          <p:nvPr/>
        </p:nvSpPr>
        <p:spPr>
          <a:xfrm>
            <a:off x="9959617" y="411076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Oval 1052">
            <a:extLst>
              <a:ext uri="{FF2B5EF4-FFF2-40B4-BE49-F238E27FC236}">
                <a16:creationId xmlns:a16="http://schemas.microsoft.com/office/drawing/2014/main" id="{ABE3FFC7-06F2-D94B-BA1B-E745AD959ED1}"/>
              </a:ext>
            </a:extLst>
          </p:cNvPr>
          <p:cNvSpPr/>
          <p:nvPr/>
        </p:nvSpPr>
        <p:spPr>
          <a:xfrm>
            <a:off x="7150509" y="26485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Oval 1053">
            <a:extLst>
              <a:ext uri="{FF2B5EF4-FFF2-40B4-BE49-F238E27FC236}">
                <a16:creationId xmlns:a16="http://schemas.microsoft.com/office/drawing/2014/main" id="{85C2CD76-91F5-3049-95B2-7429E0E3A6E4}"/>
              </a:ext>
            </a:extLst>
          </p:cNvPr>
          <p:cNvSpPr/>
          <p:nvPr/>
        </p:nvSpPr>
        <p:spPr>
          <a:xfrm>
            <a:off x="7305161" y="328144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Oval 1054">
            <a:extLst>
              <a:ext uri="{FF2B5EF4-FFF2-40B4-BE49-F238E27FC236}">
                <a16:creationId xmlns:a16="http://schemas.microsoft.com/office/drawing/2014/main" id="{F72FC260-95FF-A041-BCB1-F19C68071658}"/>
              </a:ext>
            </a:extLst>
          </p:cNvPr>
          <p:cNvSpPr/>
          <p:nvPr/>
        </p:nvSpPr>
        <p:spPr>
          <a:xfrm>
            <a:off x="7556309" y="27804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Oval 1055">
            <a:extLst>
              <a:ext uri="{FF2B5EF4-FFF2-40B4-BE49-F238E27FC236}">
                <a16:creationId xmlns:a16="http://schemas.microsoft.com/office/drawing/2014/main" id="{DD4514CA-8BCB-F643-B5CA-6FEBA7D42048}"/>
              </a:ext>
            </a:extLst>
          </p:cNvPr>
          <p:cNvSpPr/>
          <p:nvPr/>
        </p:nvSpPr>
        <p:spPr>
          <a:xfrm>
            <a:off x="7886958" y="290131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Oval 1056">
            <a:extLst>
              <a:ext uri="{FF2B5EF4-FFF2-40B4-BE49-F238E27FC236}">
                <a16:creationId xmlns:a16="http://schemas.microsoft.com/office/drawing/2014/main" id="{EAE2B602-9526-7545-B423-BCB3C44E0A7E}"/>
              </a:ext>
            </a:extLst>
          </p:cNvPr>
          <p:cNvSpPr/>
          <p:nvPr/>
        </p:nvSpPr>
        <p:spPr>
          <a:xfrm>
            <a:off x="7760109" y="32581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Oval 1057">
            <a:extLst>
              <a:ext uri="{FF2B5EF4-FFF2-40B4-BE49-F238E27FC236}">
                <a16:creationId xmlns:a16="http://schemas.microsoft.com/office/drawing/2014/main" id="{763C2078-CA5C-6E4C-A314-B6F2E093DEAB}"/>
              </a:ext>
            </a:extLst>
          </p:cNvPr>
          <p:cNvSpPr/>
          <p:nvPr/>
        </p:nvSpPr>
        <p:spPr>
          <a:xfrm>
            <a:off x="7912509" y="34105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Oval 1058">
            <a:extLst>
              <a:ext uri="{FF2B5EF4-FFF2-40B4-BE49-F238E27FC236}">
                <a16:creationId xmlns:a16="http://schemas.microsoft.com/office/drawing/2014/main" id="{5E147639-12A0-584B-ABCA-A3ABFFA7E4D7}"/>
              </a:ext>
            </a:extLst>
          </p:cNvPr>
          <p:cNvSpPr/>
          <p:nvPr/>
        </p:nvSpPr>
        <p:spPr>
          <a:xfrm>
            <a:off x="8064909" y="3562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Oval 1059">
            <a:extLst>
              <a:ext uri="{FF2B5EF4-FFF2-40B4-BE49-F238E27FC236}">
                <a16:creationId xmlns:a16="http://schemas.microsoft.com/office/drawing/2014/main" id="{B36E28CE-F47C-D947-B04E-7AB738BDC703}"/>
              </a:ext>
            </a:extLst>
          </p:cNvPr>
          <p:cNvSpPr/>
          <p:nvPr/>
        </p:nvSpPr>
        <p:spPr>
          <a:xfrm>
            <a:off x="7889211" y="373122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Oval 1060">
            <a:extLst>
              <a:ext uri="{FF2B5EF4-FFF2-40B4-BE49-F238E27FC236}">
                <a16:creationId xmlns:a16="http://schemas.microsoft.com/office/drawing/2014/main" id="{0F66D384-8C91-B348-ACDB-C5410C1DA9DF}"/>
              </a:ext>
            </a:extLst>
          </p:cNvPr>
          <p:cNvSpPr/>
          <p:nvPr/>
        </p:nvSpPr>
        <p:spPr>
          <a:xfrm>
            <a:off x="8369709" y="38677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Oval 1061">
            <a:extLst>
              <a:ext uri="{FF2B5EF4-FFF2-40B4-BE49-F238E27FC236}">
                <a16:creationId xmlns:a16="http://schemas.microsoft.com/office/drawing/2014/main" id="{E4A7A6EE-32E9-9447-B2A5-75244818BD02}"/>
              </a:ext>
            </a:extLst>
          </p:cNvPr>
          <p:cNvSpPr/>
          <p:nvPr/>
        </p:nvSpPr>
        <p:spPr>
          <a:xfrm>
            <a:off x="8517589" y="346264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Oval 1062">
            <a:extLst>
              <a:ext uri="{FF2B5EF4-FFF2-40B4-BE49-F238E27FC236}">
                <a16:creationId xmlns:a16="http://schemas.microsoft.com/office/drawing/2014/main" id="{A1F806AC-D09E-4A41-BE1B-D589247BDEC5}"/>
              </a:ext>
            </a:extLst>
          </p:cNvPr>
          <p:cNvSpPr/>
          <p:nvPr/>
        </p:nvSpPr>
        <p:spPr>
          <a:xfrm>
            <a:off x="9955501" y="25496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Oval 1063">
            <a:extLst>
              <a:ext uri="{FF2B5EF4-FFF2-40B4-BE49-F238E27FC236}">
                <a16:creationId xmlns:a16="http://schemas.microsoft.com/office/drawing/2014/main" id="{53B9E52C-84AE-B74E-95CD-A72A933A62BE}"/>
              </a:ext>
            </a:extLst>
          </p:cNvPr>
          <p:cNvSpPr/>
          <p:nvPr/>
        </p:nvSpPr>
        <p:spPr>
          <a:xfrm>
            <a:off x="10110153" y="31825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Oval 1064">
            <a:extLst>
              <a:ext uri="{FF2B5EF4-FFF2-40B4-BE49-F238E27FC236}">
                <a16:creationId xmlns:a16="http://schemas.microsoft.com/office/drawing/2014/main" id="{0BAC4BCE-84B4-F94B-84E4-506CB3F7410D}"/>
              </a:ext>
            </a:extLst>
          </p:cNvPr>
          <p:cNvSpPr/>
          <p:nvPr/>
        </p:nvSpPr>
        <p:spPr>
          <a:xfrm>
            <a:off x="10361301" y="268159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Oval 1065">
            <a:extLst>
              <a:ext uri="{FF2B5EF4-FFF2-40B4-BE49-F238E27FC236}">
                <a16:creationId xmlns:a16="http://schemas.microsoft.com/office/drawing/2014/main" id="{1B7F2682-BAC8-094F-BD57-6069274B96A7}"/>
              </a:ext>
            </a:extLst>
          </p:cNvPr>
          <p:cNvSpPr/>
          <p:nvPr/>
        </p:nvSpPr>
        <p:spPr>
          <a:xfrm>
            <a:off x="10691950" y="280245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FCD0B564-BF1B-0B40-9A77-9A69CC7EE4B3}"/>
              </a:ext>
            </a:extLst>
          </p:cNvPr>
          <p:cNvSpPr/>
          <p:nvPr/>
        </p:nvSpPr>
        <p:spPr>
          <a:xfrm>
            <a:off x="10565101" y="31592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38A2D472-9829-B64D-AABA-F913ADDC0261}"/>
              </a:ext>
            </a:extLst>
          </p:cNvPr>
          <p:cNvSpPr/>
          <p:nvPr/>
        </p:nvSpPr>
        <p:spPr>
          <a:xfrm>
            <a:off x="10717501" y="33116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Oval 1068">
            <a:extLst>
              <a:ext uri="{FF2B5EF4-FFF2-40B4-BE49-F238E27FC236}">
                <a16:creationId xmlns:a16="http://schemas.microsoft.com/office/drawing/2014/main" id="{E7A62D82-A589-7E45-BE3F-E7596F1D0687}"/>
              </a:ext>
            </a:extLst>
          </p:cNvPr>
          <p:cNvSpPr/>
          <p:nvPr/>
        </p:nvSpPr>
        <p:spPr>
          <a:xfrm>
            <a:off x="10869901" y="34640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8CB5BAA5-B7E9-1249-A748-F03D59FEF665}"/>
              </a:ext>
            </a:extLst>
          </p:cNvPr>
          <p:cNvSpPr/>
          <p:nvPr/>
        </p:nvSpPr>
        <p:spPr>
          <a:xfrm>
            <a:off x="10694203" y="36323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F2340119-D9F4-D640-801C-AD7B275C892F}"/>
              </a:ext>
            </a:extLst>
          </p:cNvPr>
          <p:cNvSpPr/>
          <p:nvPr/>
        </p:nvSpPr>
        <p:spPr>
          <a:xfrm>
            <a:off x="11174701" y="37688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87C78CB9-A471-2F40-97CE-65E10193482D}"/>
              </a:ext>
            </a:extLst>
          </p:cNvPr>
          <p:cNvSpPr/>
          <p:nvPr/>
        </p:nvSpPr>
        <p:spPr>
          <a:xfrm>
            <a:off x="11322581" y="33637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9F8AD49B-090F-E24A-8E46-2D5BC6A2BA98}"/>
              </a:ext>
            </a:extLst>
          </p:cNvPr>
          <p:cNvSpPr/>
          <p:nvPr/>
        </p:nvSpPr>
        <p:spPr>
          <a:xfrm>
            <a:off x="11479501" y="40736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a16="http://schemas.microsoft.com/office/drawing/2014/main" id="{D6BCA74C-078A-7047-9F19-E573CE56C905}"/>
              </a:ext>
            </a:extLst>
          </p:cNvPr>
          <p:cNvSpPr/>
          <p:nvPr/>
        </p:nvSpPr>
        <p:spPr>
          <a:xfrm>
            <a:off x="9152310" y="25373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Oval 1074">
            <a:extLst>
              <a:ext uri="{FF2B5EF4-FFF2-40B4-BE49-F238E27FC236}">
                <a16:creationId xmlns:a16="http://schemas.microsoft.com/office/drawing/2014/main" id="{56D43180-AA61-274B-AB1B-2581E3C9AA41}"/>
              </a:ext>
            </a:extLst>
          </p:cNvPr>
          <p:cNvSpPr/>
          <p:nvPr/>
        </p:nvSpPr>
        <p:spPr>
          <a:xfrm>
            <a:off x="9306962" y="31702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Oval 1075">
            <a:extLst>
              <a:ext uri="{FF2B5EF4-FFF2-40B4-BE49-F238E27FC236}">
                <a16:creationId xmlns:a16="http://schemas.microsoft.com/office/drawing/2014/main" id="{C98DAC70-050A-9B49-A65E-F3983ECD4789}"/>
              </a:ext>
            </a:extLst>
          </p:cNvPr>
          <p:cNvSpPr/>
          <p:nvPr/>
        </p:nvSpPr>
        <p:spPr>
          <a:xfrm>
            <a:off x="9558110" y="266923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Oval 1076">
            <a:extLst>
              <a:ext uri="{FF2B5EF4-FFF2-40B4-BE49-F238E27FC236}">
                <a16:creationId xmlns:a16="http://schemas.microsoft.com/office/drawing/2014/main" id="{3668D4DC-56E6-C34C-94C0-F60B068FCAC2}"/>
              </a:ext>
            </a:extLst>
          </p:cNvPr>
          <p:cNvSpPr/>
          <p:nvPr/>
        </p:nvSpPr>
        <p:spPr>
          <a:xfrm>
            <a:off x="9888759" y="27901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Oval 1077">
            <a:extLst>
              <a:ext uri="{FF2B5EF4-FFF2-40B4-BE49-F238E27FC236}">
                <a16:creationId xmlns:a16="http://schemas.microsoft.com/office/drawing/2014/main" id="{8C3D657B-A310-1941-AB92-05DA38088EB6}"/>
              </a:ext>
            </a:extLst>
          </p:cNvPr>
          <p:cNvSpPr/>
          <p:nvPr/>
        </p:nvSpPr>
        <p:spPr>
          <a:xfrm>
            <a:off x="9761910" y="31469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Oval 1078">
            <a:extLst>
              <a:ext uri="{FF2B5EF4-FFF2-40B4-BE49-F238E27FC236}">
                <a16:creationId xmlns:a16="http://schemas.microsoft.com/office/drawing/2014/main" id="{8823B681-F875-904A-9BE9-F7328DF4A829}"/>
              </a:ext>
            </a:extLst>
          </p:cNvPr>
          <p:cNvSpPr/>
          <p:nvPr/>
        </p:nvSpPr>
        <p:spPr>
          <a:xfrm>
            <a:off x="9914310" y="32993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Oval 1079">
            <a:extLst>
              <a:ext uri="{FF2B5EF4-FFF2-40B4-BE49-F238E27FC236}">
                <a16:creationId xmlns:a16="http://schemas.microsoft.com/office/drawing/2014/main" id="{6D3E8FA8-5254-8C4A-8AF2-EBBE58FD6540}"/>
              </a:ext>
            </a:extLst>
          </p:cNvPr>
          <p:cNvSpPr/>
          <p:nvPr/>
        </p:nvSpPr>
        <p:spPr>
          <a:xfrm>
            <a:off x="10066710" y="34517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Oval 1080">
            <a:extLst>
              <a:ext uri="{FF2B5EF4-FFF2-40B4-BE49-F238E27FC236}">
                <a16:creationId xmlns:a16="http://schemas.microsoft.com/office/drawing/2014/main" id="{406BC16B-313A-444F-B524-F3EF7F18E1AE}"/>
              </a:ext>
            </a:extLst>
          </p:cNvPr>
          <p:cNvSpPr/>
          <p:nvPr/>
        </p:nvSpPr>
        <p:spPr>
          <a:xfrm>
            <a:off x="9891012" y="362001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Oval 1081">
            <a:extLst>
              <a:ext uri="{FF2B5EF4-FFF2-40B4-BE49-F238E27FC236}">
                <a16:creationId xmlns:a16="http://schemas.microsoft.com/office/drawing/2014/main" id="{E2B937CD-52A2-0743-AF9D-90CDFE406933}"/>
              </a:ext>
            </a:extLst>
          </p:cNvPr>
          <p:cNvSpPr/>
          <p:nvPr/>
        </p:nvSpPr>
        <p:spPr>
          <a:xfrm>
            <a:off x="10371510" y="37565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Oval 1082">
            <a:extLst>
              <a:ext uri="{FF2B5EF4-FFF2-40B4-BE49-F238E27FC236}">
                <a16:creationId xmlns:a16="http://schemas.microsoft.com/office/drawing/2014/main" id="{F4521641-F79C-4741-B7DF-68F6DA72B3C1}"/>
              </a:ext>
            </a:extLst>
          </p:cNvPr>
          <p:cNvSpPr/>
          <p:nvPr/>
        </p:nvSpPr>
        <p:spPr>
          <a:xfrm>
            <a:off x="10519390" y="335143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Oval 1083">
            <a:extLst>
              <a:ext uri="{FF2B5EF4-FFF2-40B4-BE49-F238E27FC236}">
                <a16:creationId xmlns:a16="http://schemas.microsoft.com/office/drawing/2014/main" id="{D744F566-B7A2-304E-BCF1-F15740D2B751}"/>
              </a:ext>
            </a:extLst>
          </p:cNvPr>
          <p:cNvSpPr/>
          <p:nvPr/>
        </p:nvSpPr>
        <p:spPr>
          <a:xfrm>
            <a:off x="10676310" y="40613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Oval 1084">
            <a:extLst>
              <a:ext uri="{FF2B5EF4-FFF2-40B4-BE49-F238E27FC236}">
                <a16:creationId xmlns:a16="http://schemas.microsoft.com/office/drawing/2014/main" id="{65F8196F-9A15-6E49-979C-5A963ADABF63}"/>
              </a:ext>
            </a:extLst>
          </p:cNvPr>
          <p:cNvSpPr/>
          <p:nvPr/>
        </p:nvSpPr>
        <p:spPr>
          <a:xfrm>
            <a:off x="7292805" y="362744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Oval 1085">
            <a:extLst>
              <a:ext uri="{FF2B5EF4-FFF2-40B4-BE49-F238E27FC236}">
                <a16:creationId xmlns:a16="http://schemas.microsoft.com/office/drawing/2014/main" id="{542F5431-A589-8B48-B53F-BFC2492CF011}"/>
              </a:ext>
            </a:extLst>
          </p:cNvPr>
          <p:cNvSpPr/>
          <p:nvPr/>
        </p:nvSpPr>
        <p:spPr>
          <a:xfrm>
            <a:off x="7543953" y="312644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Oval 1086">
            <a:extLst>
              <a:ext uri="{FF2B5EF4-FFF2-40B4-BE49-F238E27FC236}">
                <a16:creationId xmlns:a16="http://schemas.microsoft.com/office/drawing/2014/main" id="{FCC52690-AA42-814A-BA5E-3C6D46561626}"/>
              </a:ext>
            </a:extLst>
          </p:cNvPr>
          <p:cNvSpPr/>
          <p:nvPr/>
        </p:nvSpPr>
        <p:spPr>
          <a:xfrm>
            <a:off x="7874602" y="324730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Oval 1087">
            <a:extLst>
              <a:ext uri="{FF2B5EF4-FFF2-40B4-BE49-F238E27FC236}">
                <a16:creationId xmlns:a16="http://schemas.microsoft.com/office/drawing/2014/main" id="{23903955-1A64-2349-BD68-754D21FDB551}"/>
              </a:ext>
            </a:extLst>
          </p:cNvPr>
          <p:cNvSpPr/>
          <p:nvPr/>
        </p:nvSpPr>
        <p:spPr>
          <a:xfrm>
            <a:off x="7747753" y="360414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Oval 1088">
            <a:extLst>
              <a:ext uri="{FF2B5EF4-FFF2-40B4-BE49-F238E27FC236}">
                <a16:creationId xmlns:a16="http://schemas.microsoft.com/office/drawing/2014/main" id="{730C8985-1919-5241-9DD0-27DD7A8BD8D4}"/>
              </a:ext>
            </a:extLst>
          </p:cNvPr>
          <p:cNvSpPr/>
          <p:nvPr/>
        </p:nvSpPr>
        <p:spPr>
          <a:xfrm>
            <a:off x="7900153" y="375654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Oval 1089">
            <a:extLst>
              <a:ext uri="{FF2B5EF4-FFF2-40B4-BE49-F238E27FC236}">
                <a16:creationId xmlns:a16="http://schemas.microsoft.com/office/drawing/2014/main" id="{152EEF9A-AD7F-1B44-B0A9-F5F832FF75F2}"/>
              </a:ext>
            </a:extLst>
          </p:cNvPr>
          <p:cNvSpPr/>
          <p:nvPr/>
        </p:nvSpPr>
        <p:spPr>
          <a:xfrm>
            <a:off x="8052553" y="390894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Oval 1090">
            <a:extLst>
              <a:ext uri="{FF2B5EF4-FFF2-40B4-BE49-F238E27FC236}">
                <a16:creationId xmlns:a16="http://schemas.microsoft.com/office/drawing/2014/main" id="{6F46437A-DFBB-C443-9627-C880E843A9C2}"/>
              </a:ext>
            </a:extLst>
          </p:cNvPr>
          <p:cNvSpPr/>
          <p:nvPr/>
        </p:nvSpPr>
        <p:spPr>
          <a:xfrm>
            <a:off x="7876855" y="407722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Oval 1091">
            <a:extLst>
              <a:ext uri="{FF2B5EF4-FFF2-40B4-BE49-F238E27FC236}">
                <a16:creationId xmlns:a16="http://schemas.microsoft.com/office/drawing/2014/main" id="{20BB7C1A-66A8-F94D-983C-3A2C74D7B527}"/>
              </a:ext>
            </a:extLst>
          </p:cNvPr>
          <p:cNvSpPr/>
          <p:nvPr/>
        </p:nvSpPr>
        <p:spPr>
          <a:xfrm>
            <a:off x="8505233" y="380863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Oval 1092">
            <a:extLst>
              <a:ext uri="{FF2B5EF4-FFF2-40B4-BE49-F238E27FC236}">
                <a16:creationId xmlns:a16="http://schemas.microsoft.com/office/drawing/2014/main" id="{72086284-C328-D242-ACB9-810425676A49}"/>
              </a:ext>
            </a:extLst>
          </p:cNvPr>
          <p:cNvSpPr/>
          <p:nvPr/>
        </p:nvSpPr>
        <p:spPr>
          <a:xfrm>
            <a:off x="8101983" y="304397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Oval 1093">
            <a:extLst>
              <a:ext uri="{FF2B5EF4-FFF2-40B4-BE49-F238E27FC236}">
                <a16:creationId xmlns:a16="http://schemas.microsoft.com/office/drawing/2014/main" id="{B496C36A-612C-EF44-BED0-48C5B211B3A3}"/>
              </a:ext>
            </a:extLst>
          </p:cNvPr>
          <p:cNvSpPr/>
          <p:nvPr/>
        </p:nvSpPr>
        <p:spPr>
          <a:xfrm>
            <a:off x="8256635" y="367686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Oval 1094">
            <a:extLst>
              <a:ext uri="{FF2B5EF4-FFF2-40B4-BE49-F238E27FC236}">
                <a16:creationId xmlns:a16="http://schemas.microsoft.com/office/drawing/2014/main" id="{040E1E21-59C6-C544-9213-E16219AC5E02}"/>
              </a:ext>
            </a:extLst>
          </p:cNvPr>
          <p:cNvSpPr/>
          <p:nvPr/>
        </p:nvSpPr>
        <p:spPr>
          <a:xfrm>
            <a:off x="8507783" y="31758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Oval 1095">
            <a:extLst>
              <a:ext uri="{FF2B5EF4-FFF2-40B4-BE49-F238E27FC236}">
                <a16:creationId xmlns:a16="http://schemas.microsoft.com/office/drawing/2014/main" id="{E7E0E05B-E06F-7A43-9DCC-76E7223C4E36}"/>
              </a:ext>
            </a:extLst>
          </p:cNvPr>
          <p:cNvSpPr/>
          <p:nvPr/>
        </p:nvSpPr>
        <p:spPr>
          <a:xfrm>
            <a:off x="8838432" y="329673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Oval 1096">
            <a:extLst>
              <a:ext uri="{FF2B5EF4-FFF2-40B4-BE49-F238E27FC236}">
                <a16:creationId xmlns:a16="http://schemas.microsoft.com/office/drawing/2014/main" id="{095AD511-8E9E-7542-84D1-2CEBE64BE769}"/>
              </a:ext>
            </a:extLst>
          </p:cNvPr>
          <p:cNvSpPr/>
          <p:nvPr/>
        </p:nvSpPr>
        <p:spPr>
          <a:xfrm>
            <a:off x="8711583" y="365357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Oval 1097">
            <a:extLst>
              <a:ext uri="{FF2B5EF4-FFF2-40B4-BE49-F238E27FC236}">
                <a16:creationId xmlns:a16="http://schemas.microsoft.com/office/drawing/2014/main" id="{717CD71C-5CB5-274B-A4E4-6E68510E884C}"/>
              </a:ext>
            </a:extLst>
          </p:cNvPr>
          <p:cNvSpPr/>
          <p:nvPr/>
        </p:nvSpPr>
        <p:spPr>
          <a:xfrm>
            <a:off x="8863983" y="380597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Oval 1098">
            <a:extLst>
              <a:ext uri="{FF2B5EF4-FFF2-40B4-BE49-F238E27FC236}">
                <a16:creationId xmlns:a16="http://schemas.microsoft.com/office/drawing/2014/main" id="{F0D85D4C-D4AB-A648-AD04-7340BD9BF4E2}"/>
              </a:ext>
            </a:extLst>
          </p:cNvPr>
          <p:cNvSpPr/>
          <p:nvPr/>
        </p:nvSpPr>
        <p:spPr>
          <a:xfrm>
            <a:off x="9016383" y="395837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Oval 1099">
            <a:extLst>
              <a:ext uri="{FF2B5EF4-FFF2-40B4-BE49-F238E27FC236}">
                <a16:creationId xmlns:a16="http://schemas.microsoft.com/office/drawing/2014/main" id="{1193A518-BB84-3A4F-AB93-858509C355D3}"/>
              </a:ext>
            </a:extLst>
          </p:cNvPr>
          <p:cNvSpPr/>
          <p:nvPr/>
        </p:nvSpPr>
        <p:spPr>
          <a:xfrm>
            <a:off x="8840685" y="412664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Oval 1100">
            <a:extLst>
              <a:ext uri="{FF2B5EF4-FFF2-40B4-BE49-F238E27FC236}">
                <a16:creationId xmlns:a16="http://schemas.microsoft.com/office/drawing/2014/main" id="{BDC6311C-C02B-A149-9F1C-FA24E7E6EE78}"/>
              </a:ext>
            </a:extLst>
          </p:cNvPr>
          <p:cNvSpPr/>
          <p:nvPr/>
        </p:nvSpPr>
        <p:spPr>
          <a:xfrm>
            <a:off x="9469063" y="38580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Oval 1171">
            <a:extLst>
              <a:ext uri="{FF2B5EF4-FFF2-40B4-BE49-F238E27FC236}">
                <a16:creationId xmlns:a16="http://schemas.microsoft.com/office/drawing/2014/main" id="{6A785741-18C5-3847-AE16-F13A87F2AB96}"/>
              </a:ext>
            </a:extLst>
          </p:cNvPr>
          <p:cNvSpPr/>
          <p:nvPr/>
        </p:nvSpPr>
        <p:spPr>
          <a:xfrm>
            <a:off x="9283712" y="363564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Oval 1172">
            <a:extLst>
              <a:ext uri="{FF2B5EF4-FFF2-40B4-BE49-F238E27FC236}">
                <a16:creationId xmlns:a16="http://schemas.microsoft.com/office/drawing/2014/main" id="{C27A4E77-71A0-3043-8389-BE90AC6CC838}"/>
              </a:ext>
            </a:extLst>
          </p:cNvPr>
          <p:cNvSpPr/>
          <p:nvPr/>
        </p:nvSpPr>
        <p:spPr>
          <a:xfrm>
            <a:off x="9436516" y="27844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Oval 1173">
            <a:extLst>
              <a:ext uri="{FF2B5EF4-FFF2-40B4-BE49-F238E27FC236}">
                <a16:creationId xmlns:a16="http://schemas.microsoft.com/office/drawing/2014/main" id="{4B1720C5-F852-2141-BCBE-46F754EC3750}"/>
              </a:ext>
            </a:extLst>
          </p:cNvPr>
          <p:cNvSpPr/>
          <p:nvPr/>
        </p:nvSpPr>
        <p:spPr>
          <a:xfrm>
            <a:off x="9591168" y="34173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Oval 1174">
            <a:extLst>
              <a:ext uri="{FF2B5EF4-FFF2-40B4-BE49-F238E27FC236}">
                <a16:creationId xmlns:a16="http://schemas.microsoft.com/office/drawing/2014/main" id="{1E304370-B147-DD42-9376-FF54D3D7DDC8}"/>
              </a:ext>
            </a:extLst>
          </p:cNvPr>
          <p:cNvSpPr/>
          <p:nvPr/>
        </p:nvSpPr>
        <p:spPr>
          <a:xfrm>
            <a:off x="9842316" y="291637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Oval 1175">
            <a:extLst>
              <a:ext uri="{FF2B5EF4-FFF2-40B4-BE49-F238E27FC236}">
                <a16:creationId xmlns:a16="http://schemas.microsoft.com/office/drawing/2014/main" id="{CEDCC9DE-401C-874F-A019-8A219AE61507}"/>
              </a:ext>
            </a:extLst>
          </p:cNvPr>
          <p:cNvSpPr/>
          <p:nvPr/>
        </p:nvSpPr>
        <p:spPr>
          <a:xfrm>
            <a:off x="10172965" y="30372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Oval 1176">
            <a:extLst>
              <a:ext uri="{FF2B5EF4-FFF2-40B4-BE49-F238E27FC236}">
                <a16:creationId xmlns:a16="http://schemas.microsoft.com/office/drawing/2014/main" id="{0397CB09-65DD-2F40-8A1E-22CE8BE3178E}"/>
              </a:ext>
            </a:extLst>
          </p:cNvPr>
          <p:cNvSpPr/>
          <p:nvPr/>
        </p:nvSpPr>
        <p:spPr>
          <a:xfrm>
            <a:off x="10046116" y="33940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Oval 1177">
            <a:extLst>
              <a:ext uri="{FF2B5EF4-FFF2-40B4-BE49-F238E27FC236}">
                <a16:creationId xmlns:a16="http://schemas.microsoft.com/office/drawing/2014/main" id="{686F6E4C-9195-5F48-BA71-65D4554E085D}"/>
              </a:ext>
            </a:extLst>
          </p:cNvPr>
          <p:cNvSpPr/>
          <p:nvPr/>
        </p:nvSpPr>
        <p:spPr>
          <a:xfrm>
            <a:off x="10198516" y="35464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9" name="Oval 1178">
            <a:extLst>
              <a:ext uri="{FF2B5EF4-FFF2-40B4-BE49-F238E27FC236}">
                <a16:creationId xmlns:a16="http://schemas.microsoft.com/office/drawing/2014/main" id="{F03E00EC-E2C9-E041-9437-8627E3112AC4}"/>
              </a:ext>
            </a:extLst>
          </p:cNvPr>
          <p:cNvSpPr/>
          <p:nvPr/>
        </p:nvSpPr>
        <p:spPr>
          <a:xfrm>
            <a:off x="10350916" y="36988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0" name="Oval 1179">
            <a:extLst>
              <a:ext uri="{FF2B5EF4-FFF2-40B4-BE49-F238E27FC236}">
                <a16:creationId xmlns:a16="http://schemas.microsoft.com/office/drawing/2014/main" id="{3503125C-1653-4840-ABE2-238FACE5ED13}"/>
              </a:ext>
            </a:extLst>
          </p:cNvPr>
          <p:cNvSpPr/>
          <p:nvPr/>
        </p:nvSpPr>
        <p:spPr>
          <a:xfrm>
            <a:off x="10175218" y="386715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Oval 1180">
            <a:extLst>
              <a:ext uri="{FF2B5EF4-FFF2-40B4-BE49-F238E27FC236}">
                <a16:creationId xmlns:a16="http://schemas.microsoft.com/office/drawing/2014/main" id="{B43FEA45-CFE1-AF4F-B1C3-F9BE42477DD3}"/>
              </a:ext>
            </a:extLst>
          </p:cNvPr>
          <p:cNvSpPr/>
          <p:nvPr/>
        </p:nvSpPr>
        <p:spPr>
          <a:xfrm>
            <a:off x="10803596" y="359856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Oval 1181">
            <a:extLst>
              <a:ext uri="{FF2B5EF4-FFF2-40B4-BE49-F238E27FC236}">
                <a16:creationId xmlns:a16="http://schemas.microsoft.com/office/drawing/2014/main" id="{70D7DFAC-A1A3-DE45-989E-35DD1A99A1ED}"/>
              </a:ext>
            </a:extLst>
          </p:cNvPr>
          <p:cNvSpPr/>
          <p:nvPr/>
        </p:nvSpPr>
        <p:spPr>
          <a:xfrm>
            <a:off x="9039125" y="290401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Oval 1182">
            <a:extLst>
              <a:ext uri="{FF2B5EF4-FFF2-40B4-BE49-F238E27FC236}">
                <a16:creationId xmlns:a16="http://schemas.microsoft.com/office/drawing/2014/main" id="{77381280-3B6D-3446-AE6D-4DD40172740F}"/>
              </a:ext>
            </a:extLst>
          </p:cNvPr>
          <p:cNvSpPr/>
          <p:nvPr/>
        </p:nvSpPr>
        <p:spPr>
          <a:xfrm>
            <a:off x="9369774" y="30248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4" name="Oval 1183">
            <a:extLst>
              <a:ext uri="{FF2B5EF4-FFF2-40B4-BE49-F238E27FC236}">
                <a16:creationId xmlns:a16="http://schemas.microsoft.com/office/drawing/2014/main" id="{A0CD25DE-5042-FB4E-A650-EB488DF5B65F}"/>
              </a:ext>
            </a:extLst>
          </p:cNvPr>
          <p:cNvSpPr/>
          <p:nvPr/>
        </p:nvSpPr>
        <p:spPr>
          <a:xfrm>
            <a:off x="9242925" y="33817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5" name="Oval 1184">
            <a:extLst>
              <a:ext uri="{FF2B5EF4-FFF2-40B4-BE49-F238E27FC236}">
                <a16:creationId xmlns:a16="http://schemas.microsoft.com/office/drawing/2014/main" id="{B0974FA9-61BD-9A43-9DCF-0254BE5C2134}"/>
              </a:ext>
            </a:extLst>
          </p:cNvPr>
          <p:cNvSpPr/>
          <p:nvPr/>
        </p:nvSpPr>
        <p:spPr>
          <a:xfrm>
            <a:off x="9395325" y="35341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Oval 1185">
            <a:extLst>
              <a:ext uri="{FF2B5EF4-FFF2-40B4-BE49-F238E27FC236}">
                <a16:creationId xmlns:a16="http://schemas.microsoft.com/office/drawing/2014/main" id="{8BE92F83-8E63-BF47-9598-3891AF127B8C}"/>
              </a:ext>
            </a:extLst>
          </p:cNvPr>
          <p:cNvSpPr/>
          <p:nvPr/>
        </p:nvSpPr>
        <p:spPr>
          <a:xfrm>
            <a:off x="9547725" y="36865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 name="Oval 1186">
            <a:extLst>
              <a:ext uri="{FF2B5EF4-FFF2-40B4-BE49-F238E27FC236}">
                <a16:creationId xmlns:a16="http://schemas.microsoft.com/office/drawing/2014/main" id="{B4E75C98-B874-584C-AD91-B1019653E3FC}"/>
              </a:ext>
            </a:extLst>
          </p:cNvPr>
          <p:cNvSpPr/>
          <p:nvPr/>
        </p:nvSpPr>
        <p:spPr>
          <a:xfrm>
            <a:off x="9372027" y="385479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 name="Oval 1187">
            <a:extLst>
              <a:ext uri="{FF2B5EF4-FFF2-40B4-BE49-F238E27FC236}">
                <a16:creationId xmlns:a16="http://schemas.microsoft.com/office/drawing/2014/main" id="{B70B13F3-1A14-184D-B763-3A8C30ED925E}"/>
              </a:ext>
            </a:extLst>
          </p:cNvPr>
          <p:cNvSpPr/>
          <p:nvPr/>
        </p:nvSpPr>
        <p:spPr>
          <a:xfrm>
            <a:off x="10000405" y="358621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9" name="Oval 1188">
            <a:extLst>
              <a:ext uri="{FF2B5EF4-FFF2-40B4-BE49-F238E27FC236}">
                <a16:creationId xmlns:a16="http://schemas.microsoft.com/office/drawing/2014/main" id="{580F8BE5-4F1C-AC46-9745-48C89DE899A2}"/>
              </a:ext>
            </a:extLst>
          </p:cNvPr>
          <p:cNvSpPr/>
          <p:nvPr/>
        </p:nvSpPr>
        <p:spPr>
          <a:xfrm>
            <a:off x="9386684" y="355326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0" name="Oval 1189">
            <a:extLst>
              <a:ext uri="{FF2B5EF4-FFF2-40B4-BE49-F238E27FC236}">
                <a16:creationId xmlns:a16="http://schemas.microsoft.com/office/drawing/2014/main" id="{0EBB2C9E-A0BB-8F4F-B1A5-2A659178E2B8}"/>
              </a:ext>
            </a:extLst>
          </p:cNvPr>
          <p:cNvSpPr/>
          <p:nvPr/>
        </p:nvSpPr>
        <p:spPr>
          <a:xfrm>
            <a:off x="9539488" y="27020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1" name="Oval 1190">
            <a:extLst>
              <a:ext uri="{FF2B5EF4-FFF2-40B4-BE49-F238E27FC236}">
                <a16:creationId xmlns:a16="http://schemas.microsoft.com/office/drawing/2014/main" id="{D7A4C7D8-A434-0142-894F-39089B89D153}"/>
              </a:ext>
            </a:extLst>
          </p:cNvPr>
          <p:cNvSpPr/>
          <p:nvPr/>
        </p:nvSpPr>
        <p:spPr>
          <a:xfrm>
            <a:off x="9694140" y="33349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2" name="Oval 1191">
            <a:extLst>
              <a:ext uri="{FF2B5EF4-FFF2-40B4-BE49-F238E27FC236}">
                <a16:creationId xmlns:a16="http://schemas.microsoft.com/office/drawing/2014/main" id="{A6A327A2-9447-CA4F-AB23-B8BF07FF1FAD}"/>
              </a:ext>
            </a:extLst>
          </p:cNvPr>
          <p:cNvSpPr/>
          <p:nvPr/>
        </p:nvSpPr>
        <p:spPr>
          <a:xfrm>
            <a:off x="9945288" y="283399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3" name="Oval 1192">
            <a:extLst>
              <a:ext uri="{FF2B5EF4-FFF2-40B4-BE49-F238E27FC236}">
                <a16:creationId xmlns:a16="http://schemas.microsoft.com/office/drawing/2014/main" id="{F99842F2-2631-F74D-AC9E-DEABD0BA5202}"/>
              </a:ext>
            </a:extLst>
          </p:cNvPr>
          <p:cNvSpPr/>
          <p:nvPr/>
        </p:nvSpPr>
        <p:spPr>
          <a:xfrm>
            <a:off x="10275937" y="295485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4" name="Oval 1193">
            <a:extLst>
              <a:ext uri="{FF2B5EF4-FFF2-40B4-BE49-F238E27FC236}">
                <a16:creationId xmlns:a16="http://schemas.microsoft.com/office/drawing/2014/main" id="{30DAD767-27ED-A045-B325-B853CFD92125}"/>
              </a:ext>
            </a:extLst>
          </p:cNvPr>
          <p:cNvSpPr/>
          <p:nvPr/>
        </p:nvSpPr>
        <p:spPr>
          <a:xfrm>
            <a:off x="10149088" y="33116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5" name="Oval 1194">
            <a:extLst>
              <a:ext uri="{FF2B5EF4-FFF2-40B4-BE49-F238E27FC236}">
                <a16:creationId xmlns:a16="http://schemas.microsoft.com/office/drawing/2014/main" id="{DAE9A63E-98F0-614D-BA02-2CE9C8C86279}"/>
              </a:ext>
            </a:extLst>
          </p:cNvPr>
          <p:cNvSpPr/>
          <p:nvPr/>
        </p:nvSpPr>
        <p:spPr>
          <a:xfrm>
            <a:off x="10301488" y="34640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6" name="Oval 1195">
            <a:extLst>
              <a:ext uri="{FF2B5EF4-FFF2-40B4-BE49-F238E27FC236}">
                <a16:creationId xmlns:a16="http://schemas.microsoft.com/office/drawing/2014/main" id="{447C5A6F-46CF-DC43-86FA-A27C488878FA}"/>
              </a:ext>
            </a:extLst>
          </p:cNvPr>
          <p:cNvSpPr/>
          <p:nvPr/>
        </p:nvSpPr>
        <p:spPr>
          <a:xfrm>
            <a:off x="10453888" y="36164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7" name="Oval 1196">
            <a:extLst>
              <a:ext uri="{FF2B5EF4-FFF2-40B4-BE49-F238E27FC236}">
                <a16:creationId xmlns:a16="http://schemas.microsoft.com/office/drawing/2014/main" id="{5FF2C58E-E460-504B-9FA6-CA54DE4C9A4C}"/>
              </a:ext>
            </a:extLst>
          </p:cNvPr>
          <p:cNvSpPr/>
          <p:nvPr/>
        </p:nvSpPr>
        <p:spPr>
          <a:xfrm>
            <a:off x="10278190" y="37847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 name="Oval 1197">
            <a:extLst>
              <a:ext uri="{FF2B5EF4-FFF2-40B4-BE49-F238E27FC236}">
                <a16:creationId xmlns:a16="http://schemas.microsoft.com/office/drawing/2014/main" id="{FC025962-97A8-CA44-8B34-9AB3E593DE43}"/>
              </a:ext>
            </a:extLst>
          </p:cNvPr>
          <p:cNvSpPr/>
          <p:nvPr/>
        </p:nvSpPr>
        <p:spPr>
          <a:xfrm>
            <a:off x="10758688" y="39212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9" name="Oval 1198">
            <a:extLst>
              <a:ext uri="{FF2B5EF4-FFF2-40B4-BE49-F238E27FC236}">
                <a16:creationId xmlns:a16="http://schemas.microsoft.com/office/drawing/2014/main" id="{FA8293F6-FED9-194A-9DE1-64360DA5E868}"/>
              </a:ext>
            </a:extLst>
          </p:cNvPr>
          <p:cNvSpPr/>
          <p:nvPr/>
        </p:nvSpPr>
        <p:spPr>
          <a:xfrm>
            <a:off x="10906568" y="35161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0" name="Oval 1199">
            <a:extLst>
              <a:ext uri="{FF2B5EF4-FFF2-40B4-BE49-F238E27FC236}">
                <a16:creationId xmlns:a16="http://schemas.microsoft.com/office/drawing/2014/main" id="{6DBF213E-180F-AF48-ABCB-3019F7D31E80}"/>
              </a:ext>
            </a:extLst>
          </p:cNvPr>
          <p:cNvSpPr/>
          <p:nvPr/>
        </p:nvSpPr>
        <p:spPr>
          <a:xfrm>
            <a:off x="9142097" y="282163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1" name="Oval 1200">
            <a:extLst>
              <a:ext uri="{FF2B5EF4-FFF2-40B4-BE49-F238E27FC236}">
                <a16:creationId xmlns:a16="http://schemas.microsoft.com/office/drawing/2014/main" id="{CBDC7F73-F93A-4745-B730-C4DA7EFB6CF5}"/>
              </a:ext>
            </a:extLst>
          </p:cNvPr>
          <p:cNvSpPr/>
          <p:nvPr/>
        </p:nvSpPr>
        <p:spPr>
          <a:xfrm>
            <a:off x="9472746" y="29425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2" name="Oval 1201">
            <a:extLst>
              <a:ext uri="{FF2B5EF4-FFF2-40B4-BE49-F238E27FC236}">
                <a16:creationId xmlns:a16="http://schemas.microsoft.com/office/drawing/2014/main" id="{EA060A2D-7D28-F24B-9C12-2424C49E7617}"/>
              </a:ext>
            </a:extLst>
          </p:cNvPr>
          <p:cNvSpPr/>
          <p:nvPr/>
        </p:nvSpPr>
        <p:spPr>
          <a:xfrm>
            <a:off x="9345897" y="32993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3" name="Oval 1202">
            <a:extLst>
              <a:ext uri="{FF2B5EF4-FFF2-40B4-BE49-F238E27FC236}">
                <a16:creationId xmlns:a16="http://schemas.microsoft.com/office/drawing/2014/main" id="{F609E097-EC4D-8148-93AD-037B62448AB6}"/>
              </a:ext>
            </a:extLst>
          </p:cNvPr>
          <p:cNvSpPr/>
          <p:nvPr/>
        </p:nvSpPr>
        <p:spPr>
          <a:xfrm>
            <a:off x="9498297" y="34517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4" name="Oval 1203">
            <a:extLst>
              <a:ext uri="{FF2B5EF4-FFF2-40B4-BE49-F238E27FC236}">
                <a16:creationId xmlns:a16="http://schemas.microsoft.com/office/drawing/2014/main" id="{0F1063BA-C28E-D348-BC47-9A74D795CA2C}"/>
              </a:ext>
            </a:extLst>
          </p:cNvPr>
          <p:cNvSpPr/>
          <p:nvPr/>
        </p:nvSpPr>
        <p:spPr>
          <a:xfrm>
            <a:off x="9650697" y="36041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Oval 1204">
            <a:extLst>
              <a:ext uri="{FF2B5EF4-FFF2-40B4-BE49-F238E27FC236}">
                <a16:creationId xmlns:a16="http://schemas.microsoft.com/office/drawing/2014/main" id="{7E8F55C9-5818-FE40-9CDE-A26C1AE32E0F}"/>
              </a:ext>
            </a:extLst>
          </p:cNvPr>
          <p:cNvSpPr/>
          <p:nvPr/>
        </p:nvSpPr>
        <p:spPr>
          <a:xfrm>
            <a:off x="9474999" y="377241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6" name="Oval 1205">
            <a:extLst>
              <a:ext uri="{FF2B5EF4-FFF2-40B4-BE49-F238E27FC236}">
                <a16:creationId xmlns:a16="http://schemas.microsoft.com/office/drawing/2014/main" id="{06510E45-D7AB-5C4B-B1CF-A6CDB623D9A9}"/>
              </a:ext>
            </a:extLst>
          </p:cNvPr>
          <p:cNvSpPr/>
          <p:nvPr/>
        </p:nvSpPr>
        <p:spPr>
          <a:xfrm>
            <a:off x="9955497" y="39089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7" name="Oval 1206">
            <a:extLst>
              <a:ext uri="{FF2B5EF4-FFF2-40B4-BE49-F238E27FC236}">
                <a16:creationId xmlns:a16="http://schemas.microsoft.com/office/drawing/2014/main" id="{6A6D9A54-D9A4-2242-8DEC-117B855C4938}"/>
              </a:ext>
            </a:extLst>
          </p:cNvPr>
          <p:cNvSpPr/>
          <p:nvPr/>
        </p:nvSpPr>
        <p:spPr>
          <a:xfrm>
            <a:off x="10103377" y="350383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 name="Oval 1207">
            <a:extLst>
              <a:ext uri="{FF2B5EF4-FFF2-40B4-BE49-F238E27FC236}">
                <a16:creationId xmlns:a16="http://schemas.microsoft.com/office/drawing/2014/main" id="{4140F54C-FBAE-E949-8B33-219C393ECF76}"/>
              </a:ext>
            </a:extLst>
          </p:cNvPr>
          <p:cNvSpPr/>
          <p:nvPr/>
        </p:nvSpPr>
        <p:spPr>
          <a:xfrm>
            <a:off x="9777983" y="368506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9" name="Oval 1208">
            <a:extLst>
              <a:ext uri="{FF2B5EF4-FFF2-40B4-BE49-F238E27FC236}">
                <a16:creationId xmlns:a16="http://schemas.microsoft.com/office/drawing/2014/main" id="{26534BDF-BD87-0C4B-8FDA-1CD005F706EB}"/>
              </a:ext>
            </a:extLst>
          </p:cNvPr>
          <p:cNvSpPr/>
          <p:nvPr/>
        </p:nvSpPr>
        <p:spPr>
          <a:xfrm>
            <a:off x="9930787" y="28339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0" name="Oval 1209">
            <a:extLst>
              <a:ext uri="{FF2B5EF4-FFF2-40B4-BE49-F238E27FC236}">
                <a16:creationId xmlns:a16="http://schemas.microsoft.com/office/drawing/2014/main" id="{9CA23C78-7197-A041-8F21-18A6D5D6D378}"/>
              </a:ext>
            </a:extLst>
          </p:cNvPr>
          <p:cNvSpPr/>
          <p:nvPr/>
        </p:nvSpPr>
        <p:spPr>
          <a:xfrm>
            <a:off x="10085439" y="34668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1" name="Oval 1210">
            <a:extLst>
              <a:ext uri="{FF2B5EF4-FFF2-40B4-BE49-F238E27FC236}">
                <a16:creationId xmlns:a16="http://schemas.microsoft.com/office/drawing/2014/main" id="{96A5EA63-8EF0-6D41-9A63-F53613903CBF}"/>
              </a:ext>
            </a:extLst>
          </p:cNvPr>
          <p:cNvSpPr/>
          <p:nvPr/>
        </p:nvSpPr>
        <p:spPr>
          <a:xfrm>
            <a:off x="10336587" y="296580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2" name="Oval 1211">
            <a:extLst>
              <a:ext uri="{FF2B5EF4-FFF2-40B4-BE49-F238E27FC236}">
                <a16:creationId xmlns:a16="http://schemas.microsoft.com/office/drawing/2014/main" id="{B6F77970-CB12-ED47-BDCB-8167C160071E}"/>
              </a:ext>
            </a:extLst>
          </p:cNvPr>
          <p:cNvSpPr/>
          <p:nvPr/>
        </p:nvSpPr>
        <p:spPr>
          <a:xfrm>
            <a:off x="10667236" y="308666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3" name="Oval 1212">
            <a:extLst>
              <a:ext uri="{FF2B5EF4-FFF2-40B4-BE49-F238E27FC236}">
                <a16:creationId xmlns:a16="http://schemas.microsoft.com/office/drawing/2014/main" id="{7A6CDEA3-D330-2744-A03E-0B9B5603758F}"/>
              </a:ext>
            </a:extLst>
          </p:cNvPr>
          <p:cNvSpPr/>
          <p:nvPr/>
        </p:nvSpPr>
        <p:spPr>
          <a:xfrm>
            <a:off x="10540387" y="34435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4" name="Oval 1213">
            <a:extLst>
              <a:ext uri="{FF2B5EF4-FFF2-40B4-BE49-F238E27FC236}">
                <a16:creationId xmlns:a16="http://schemas.microsoft.com/office/drawing/2014/main" id="{DD3F35CE-081F-F34C-B155-4F18CBE50BB2}"/>
              </a:ext>
            </a:extLst>
          </p:cNvPr>
          <p:cNvSpPr/>
          <p:nvPr/>
        </p:nvSpPr>
        <p:spPr>
          <a:xfrm>
            <a:off x="10692787" y="35959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5" name="Oval 1214">
            <a:extLst>
              <a:ext uri="{FF2B5EF4-FFF2-40B4-BE49-F238E27FC236}">
                <a16:creationId xmlns:a16="http://schemas.microsoft.com/office/drawing/2014/main" id="{C4F4B891-8FA9-DF4A-9290-455E9E30E835}"/>
              </a:ext>
            </a:extLst>
          </p:cNvPr>
          <p:cNvSpPr/>
          <p:nvPr/>
        </p:nvSpPr>
        <p:spPr>
          <a:xfrm>
            <a:off x="10845187" y="37483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6" name="Oval 1215">
            <a:extLst>
              <a:ext uri="{FF2B5EF4-FFF2-40B4-BE49-F238E27FC236}">
                <a16:creationId xmlns:a16="http://schemas.microsoft.com/office/drawing/2014/main" id="{82446556-BADA-6548-8C0B-797464AA503A}"/>
              </a:ext>
            </a:extLst>
          </p:cNvPr>
          <p:cNvSpPr/>
          <p:nvPr/>
        </p:nvSpPr>
        <p:spPr>
          <a:xfrm>
            <a:off x="10669489" y="391658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7" name="Oval 1216">
            <a:extLst>
              <a:ext uri="{FF2B5EF4-FFF2-40B4-BE49-F238E27FC236}">
                <a16:creationId xmlns:a16="http://schemas.microsoft.com/office/drawing/2014/main" id="{0E3DF65E-0010-E84A-91B7-B086FACB420E}"/>
              </a:ext>
            </a:extLst>
          </p:cNvPr>
          <p:cNvSpPr/>
          <p:nvPr/>
        </p:nvSpPr>
        <p:spPr>
          <a:xfrm>
            <a:off x="11297867" y="36479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 name="Oval 1217">
            <a:extLst>
              <a:ext uri="{FF2B5EF4-FFF2-40B4-BE49-F238E27FC236}">
                <a16:creationId xmlns:a16="http://schemas.microsoft.com/office/drawing/2014/main" id="{C5A529CA-07F7-8144-88B9-BCB4DDEAA0E7}"/>
              </a:ext>
            </a:extLst>
          </p:cNvPr>
          <p:cNvSpPr/>
          <p:nvPr/>
        </p:nvSpPr>
        <p:spPr>
          <a:xfrm>
            <a:off x="9533396" y="29534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9" name="Oval 1218">
            <a:extLst>
              <a:ext uri="{FF2B5EF4-FFF2-40B4-BE49-F238E27FC236}">
                <a16:creationId xmlns:a16="http://schemas.microsoft.com/office/drawing/2014/main" id="{DFF9D868-B254-7F48-93AA-D6A462D3D403}"/>
              </a:ext>
            </a:extLst>
          </p:cNvPr>
          <p:cNvSpPr/>
          <p:nvPr/>
        </p:nvSpPr>
        <p:spPr>
          <a:xfrm>
            <a:off x="9864045" y="307431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0" name="Oval 1219">
            <a:extLst>
              <a:ext uri="{FF2B5EF4-FFF2-40B4-BE49-F238E27FC236}">
                <a16:creationId xmlns:a16="http://schemas.microsoft.com/office/drawing/2014/main" id="{569B0B86-5584-524C-A64E-AF568F40C615}"/>
              </a:ext>
            </a:extLst>
          </p:cNvPr>
          <p:cNvSpPr/>
          <p:nvPr/>
        </p:nvSpPr>
        <p:spPr>
          <a:xfrm>
            <a:off x="9737196" y="343115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1" name="Oval 1220">
            <a:extLst>
              <a:ext uri="{FF2B5EF4-FFF2-40B4-BE49-F238E27FC236}">
                <a16:creationId xmlns:a16="http://schemas.microsoft.com/office/drawing/2014/main" id="{76FDD4CE-DAE0-7042-B36B-7CB71BD9D170}"/>
              </a:ext>
            </a:extLst>
          </p:cNvPr>
          <p:cNvSpPr/>
          <p:nvPr/>
        </p:nvSpPr>
        <p:spPr>
          <a:xfrm>
            <a:off x="9889596" y="358355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2" name="Oval 1221">
            <a:extLst>
              <a:ext uri="{FF2B5EF4-FFF2-40B4-BE49-F238E27FC236}">
                <a16:creationId xmlns:a16="http://schemas.microsoft.com/office/drawing/2014/main" id="{A30A960B-BCEB-7842-9870-16FC7156E0D1}"/>
              </a:ext>
            </a:extLst>
          </p:cNvPr>
          <p:cNvSpPr/>
          <p:nvPr/>
        </p:nvSpPr>
        <p:spPr>
          <a:xfrm>
            <a:off x="10041996" y="373595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3" name="Oval 1222">
            <a:extLst>
              <a:ext uri="{FF2B5EF4-FFF2-40B4-BE49-F238E27FC236}">
                <a16:creationId xmlns:a16="http://schemas.microsoft.com/office/drawing/2014/main" id="{4415E82A-F002-074B-91FE-BED6268EF2BE}"/>
              </a:ext>
            </a:extLst>
          </p:cNvPr>
          <p:cNvSpPr/>
          <p:nvPr/>
        </p:nvSpPr>
        <p:spPr>
          <a:xfrm>
            <a:off x="9866298" y="390422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4" name="Oval 1223">
            <a:extLst>
              <a:ext uri="{FF2B5EF4-FFF2-40B4-BE49-F238E27FC236}">
                <a16:creationId xmlns:a16="http://schemas.microsoft.com/office/drawing/2014/main" id="{DBC44FC1-D2C8-7247-9C15-9408FDEA0573}"/>
              </a:ext>
            </a:extLst>
          </p:cNvPr>
          <p:cNvSpPr/>
          <p:nvPr/>
        </p:nvSpPr>
        <p:spPr>
          <a:xfrm>
            <a:off x="10494676" y="36356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5" name="Oval 1224">
            <a:extLst>
              <a:ext uri="{FF2B5EF4-FFF2-40B4-BE49-F238E27FC236}">
                <a16:creationId xmlns:a16="http://schemas.microsoft.com/office/drawing/2014/main" id="{EEB3480A-2E79-0444-B539-161A3DC2AEF9}"/>
              </a:ext>
            </a:extLst>
          </p:cNvPr>
          <p:cNvSpPr/>
          <p:nvPr/>
        </p:nvSpPr>
        <p:spPr>
          <a:xfrm>
            <a:off x="9880955" y="36026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6" name="Oval 1225">
            <a:extLst>
              <a:ext uri="{FF2B5EF4-FFF2-40B4-BE49-F238E27FC236}">
                <a16:creationId xmlns:a16="http://schemas.microsoft.com/office/drawing/2014/main" id="{323A9378-9AEB-F447-88DE-537680B58E42}"/>
              </a:ext>
            </a:extLst>
          </p:cNvPr>
          <p:cNvSpPr/>
          <p:nvPr/>
        </p:nvSpPr>
        <p:spPr>
          <a:xfrm>
            <a:off x="10033759" y="27515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7" name="Oval 1226">
            <a:extLst>
              <a:ext uri="{FF2B5EF4-FFF2-40B4-BE49-F238E27FC236}">
                <a16:creationId xmlns:a16="http://schemas.microsoft.com/office/drawing/2014/main" id="{8A22D391-1368-DA49-941F-687EE51EE29C}"/>
              </a:ext>
            </a:extLst>
          </p:cNvPr>
          <p:cNvSpPr/>
          <p:nvPr/>
        </p:nvSpPr>
        <p:spPr>
          <a:xfrm>
            <a:off x="10188411" y="338442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 name="Oval 1227">
            <a:extLst>
              <a:ext uri="{FF2B5EF4-FFF2-40B4-BE49-F238E27FC236}">
                <a16:creationId xmlns:a16="http://schemas.microsoft.com/office/drawing/2014/main" id="{58309933-E0F6-C946-AA6E-A12E7AD92D8B}"/>
              </a:ext>
            </a:extLst>
          </p:cNvPr>
          <p:cNvSpPr/>
          <p:nvPr/>
        </p:nvSpPr>
        <p:spPr>
          <a:xfrm>
            <a:off x="10439559" y="288342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 name="Oval 1228">
            <a:extLst>
              <a:ext uri="{FF2B5EF4-FFF2-40B4-BE49-F238E27FC236}">
                <a16:creationId xmlns:a16="http://schemas.microsoft.com/office/drawing/2014/main" id="{C8F82DD0-504A-F84A-994C-9A3A5C477059}"/>
              </a:ext>
            </a:extLst>
          </p:cNvPr>
          <p:cNvSpPr/>
          <p:nvPr/>
        </p:nvSpPr>
        <p:spPr>
          <a:xfrm>
            <a:off x="10770208" y="30042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 name="Oval 1229">
            <a:extLst>
              <a:ext uri="{FF2B5EF4-FFF2-40B4-BE49-F238E27FC236}">
                <a16:creationId xmlns:a16="http://schemas.microsoft.com/office/drawing/2014/main" id="{38A632F7-C6BB-C94A-BC36-5D551D14E409}"/>
              </a:ext>
            </a:extLst>
          </p:cNvPr>
          <p:cNvSpPr/>
          <p:nvPr/>
        </p:nvSpPr>
        <p:spPr>
          <a:xfrm>
            <a:off x="10643359" y="33611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 name="Oval 1230">
            <a:extLst>
              <a:ext uri="{FF2B5EF4-FFF2-40B4-BE49-F238E27FC236}">
                <a16:creationId xmlns:a16="http://schemas.microsoft.com/office/drawing/2014/main" id="{0FAC6EE5-CE2D-394B-80EB-2F1CC7BB346D}"/>
              </a:ext>
            </a:extLst>
          </p:cNvPr>
          <p:cNvSpPr/>
          <p:nvPr/>
        </p:nvSpPr>
        <p:spPr>
          <a:xfrm>
            <a:off x="10795759" y="35135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Oval 1231">
            <a:extLst>
              <a:ext uri="{FF2B5EF4-FFF2-40B4-BE49-F238E27FC236}">
                <a16:creationId xmlns:a16="http://schemas.microsoft.com/office/drawing/2014/main" id="{2ACEE1DA-CC09-A642-8445-2537B68FCCF3}"/>
              </a:ext>
            </a:extLst>
          </p:cNvPr>
          <p:cNvSpPr/>
          <p:nvPr/>
        </p:nvSpPr>
        <p:spPr>
          <a:xfrm>
            <a:off x="10948159" y="36659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 name="Oval 1232">
            <a:extLst>
              <a:ext uri="{FF2B5EF4-FFF2-40B4-BE49-F238E27FC236}">
                <a16:creationId xmlns:a16="http://schemas.microsoft.com/office/drawing/2014/main" id="{CC447EF1-578A-4245-90CD-13C651A754C3}"/>
              </a:ext>
            </a:extLst>
          </p:cNvPr>
          <p:cNvSpPr/>
          <p:nvPr/>
        </p:nvSpPr>
        <p:spPr>
          <a:xfrm>
            <a:off x="10772461" y="38342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 name="Oval 1233">
            <a:extLst>
              <a:ext uri="{FF2B5EF4-FFF2-40B4-BE49-F238E27FC236}">
                <a16:creationId xmlns:a16="http://schemas.microsoft.com/office/drawing/2014/main" id="{1FCE0E29-1FF6-784E-98C0-3C4738B95A50}"/>
              </a:ext>
            </a:extLst>
          </p:cNvPr>
          <p:cNvSpPr/>
          <p:nvPr/>
        </p:nvSpPr>
        <p:spPr>
          <a:xfrm>
            <a:off x="11252959" y="39707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 name="Oval 1234">
            <a:extLst>
              <a:ext uri="{FF2B5EF4-FFF2-40B4-BE49-F238E27FC236}">
                <a16:creationId xmlns:a16="http://schemas.microsoft.com/office/drawing/2014/main" id="{BFCDDD28-87BE-284C-A7BD-C945911EBC7B}"/>
              </a:ext>
            </a:extLst>
          </p:cNvPr>
          <p:cNvSpPr/>
          <p:nvPr/>
        </p:nvSpPr>
        <p:spPr>
          <a:xfrm>
            <a:off x="11400839" y="356561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6" name="Oval 1235">
            <a:extLst>
              <a:ext uri="{FF2B5EF4-FFF2-40B4-BE49-F238E27FC236}">
                <a16:creationId xmlns:a16="http://schemas.microsoft.com/office/drawing/2014/main" id="{62E26EE1-2053-7F4C-8FA8-052E46FCADC7}"/>
              </a:ext>
            </a:extLst>
          </p:cNvPr>
          <p:cNvSpPr/>
          <p:nvPr/>
        </p:nvSpPr>
        <p:spPr>
          <a:xfrm>
            <a:off x="9636368" y="28710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 name="Oval 1236">
            <a:extLst>
              <a:ext uri="{FF2B5EF4-FFF2-40B4-BE49-F238E27FC236}">
                <a16:creationId xmlns:a16="http://schemas.microsoft.com/office/drawing/2014/main" id="{A9F4B494-3B83-BB42-9BB0-25879704AAA3}"/>
              </a:ext>
            </a:extLst>
          </p:cNvPr>
          <p:cNvSpPr/>
          <p:nvPr/>
        </p:nvSpPr>
        <p:spPr>
          <a:xfrm>
            <a:off x="9967017" y="299193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 name="Oval 1237">
            <a:extLst>
              <a:ext uri="{FF2B5EF4-FFF2-40B4-BE49-F238E27FC236}">
                <a16:creationId xmlns:a16="http://schemas.microsoft.com/office/drawing/2014/main" id="{88E5A507-F2B7-CA46-AC81-A8440D5FE965}"/>
              </a:ext>
            </a:extLst>
          </p:cNvPr>
          <p:cNvSpPr/>
          <p:nvPr/>
        </p:nvSpPr>
        <p:spPr>
          <a:xfrm>
            <a:off x="9840168" y="334877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 name="Oval 1238">
            <a:extLst>
              <a:ext uri="{FF2B5EF4-FFF2-40B4-BE49-F238E27FC236}">
                <a16:creationId xmlns:a16="http://schemas.microsoft.com/office/drawing/2014/main" id="{FD842DF7-39DD-C348-9576-6CA12A407F41}"/>
              </a:ext>
            </a:extLst>
          </p:cNvPr>
          <p:cNvSpPr/>
          <p:nvPr/>
        </p:nvSpPr>
        <p:spPr>
          <a:xfrm>
            <a:off x="9992568" y="350117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 name="Oval 1239">
            <a:extLst>
              <a:ext uri="{FF2B5EF4-FFF2-40B4-BE49-F238E27FC236}">
                <a16:creationId xmlns:a16="http://schemas.microsoft.com/office/drawing/2014/main" id="{2C9130F0-B10B-0D43-AC84-73A6226D236F}"/>
              </a:ext>
            </a:extLst>
          </p:cNvPr>
          <p:cNvSpPr/>
          <p:nvPr/>
        </p:nvSpPr>
        <p:spPr>
          <a:xfrm>
            <a:off x="10144968" y="365357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 name="Oval 1240">
            <a:extLst>
              <a:ext uri="{FF2B5EF4-FFF2-40B4-BE49-F238E27FC236}">
                <a16:creationId xmlns:a16="http://schemas.microsoft.com/office/drawing/2014/main" id="{9CCBEA4D-173C-554F-AD12-362D51714F92}"/>
              </a:ext>
            </a:extLst>
          </p:cNvPr>
          <p:cNvSpPr/>
          <p:nvPr/>
        </p:nvSpPr>
        <p:spPr>
          <a:xfrm>
            <a:off x="9969270" y="38218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2" name="Oval 1241">
            <a:extLst>
              <a:ext uri="{FF2B5EF4-FFF2-40B4-BE49-F238E27FC236}">
                <a16:creationId xmlns:a16="http://schemas.microsoft.com/office/drawing/2014/main" id="{CD9F8E39-2E75-8843-AC49-1FDE860686AE}"/>
              </a:ext>
            </a:extLst>
          </p:cNvPr>
          <p:cNvSpPr/>
          <p:nvPr/>
        </p:nvSpPr>
        <p:spPr>
          <a:xfrm>
            <a:off x="10449768" y="395837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Oval 1242">
            <a:extLst>
              <a:ext uri="{FF2B5EF4-FFF2-40B4-BE49-F238E27FC236}">
                <a16:creationId xmlns:a16="http://schemas.microsoft.com/office/drawing/2014/main" id="{A8274953-7499-8B46-9E48-C3B16BAD082A}"/>
              </a:ext>
            </a:extLst>
          </p:cNvPr>
          <p:cNvSpPr/>
          <p:nvPr/>
        </p:nvSpPr>
        <p:spPr>
          <a:xfrm>
            <a:off x="10597648" y="355326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 name="Oval 1243">
            <a:extLst>
              <a:ext uri="{FF2B5EF4-FFF2-40B4-BE49-F238E27FC236}">
                <a16:creationId xmlns:a16="http://schemas.microsoft.com/office/drawing/2014/main" id="{FBE4B536-2816-0047-92FF-903F6F2A8778}"/>
              </a:ext>
            </a:extLst>
          </p:cNvPr>
          <p:cNvSpPr/>
          <p:nvPr/>
        </p:nvSpPr>
        <p:spPr>
          <a:xfrm>
            <a:off x="7924467" y="363564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Oval 1244">
            <a:extLst>
              <a:ext uri="{FF2B5EF4-FFF2-40B4-BE49-F238E27FC236}">
                <a16:creationId xmlns:a16="http://schemas.microsoft.com/office/drawing/2014/main" id="{562F2CC6-6501-CC40-857C-15D7AE817361}"/>
              </a:ext>
            </a:extLst>
          </p:cNvPr>
          <p:cNvSpPr/>
          <p:nvPr/>
        </p:nvSpPr>
        <p:spPr>
          <a:xfrm>
            <a:off x="8077271" y="27844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 name="Oval 1245">
            <a:extLst>
              <a:ext uri="{FF2B5EF4-FFF2-40B4-BE49-F238E27FC236}">
                <a16:creationId xmlns:a16="http://schemas.microsoft.com/office/drawing/2014/main" id="{28AA0129-5001-B349-9838-AA97412272B1}"/>
              </a:ext>
            </a:extLst>
          </p:cNvPr>
          <p:cNvSpPr/>
          <p:nvPr/>
        </p:nvSpPr>
        <p:spPr>
          <a:xfrm>
            <a:off x="8231923" y="34173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 name="Oval 1246">
            <a:extLst>
              <a:ext uri="{FF2B5EF4-FFF2-40B4-BE49-F238E27FC236}">
                <a16:creationId xmlns:a16="http://schemas.microsoft.com/office/drawing/2014/main" id="{D07C070D-0791-154F-92B6-95192DA9B5C2}"/>
              </a:ext>
            </a:extLst>
          </p:cNvPr>
          <p:cNvSpPr/>
          <p:nvPr/>
        </p:nvSpPr>
        <p:spPr>
          <a:xfrm>
            <a:off x="8483071" y="291637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8" name="Oval 1247">
            <a:extLst>
              <a:ext uri="{FF2B5EF4-FFF2-40B4-BE49-F238E27FC236}">
                <a16:creationId xmlns:a16="http://schemas.microsoft.com/office/drawing/2014/main" id="{D19F4D5A-6B76-984D-B7CE-37B641A3D1FB}"/>
              </a:ext>
            </a:extLst>
          </p:cNvPr>
          <p:cNvSpPr/>
          <p:nvPr/>
        </p:nvSpPr>
        <p:spPr>
          <a:xfrm>
            <a:off x="8813720" y="30372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 name="Oval 1248">
            <a:extLst>
              <a:ext uri="{FF2B5EF4-FFF2-40B4-BE49-F238E27FC236}">
                <a16:creationId xmlns:a16="http://schemas.microsoft.com/office/drawing/2014/main" id="{BC6D7090-8E40-154A-B5F6-3EF054EAFF66}"/>
              </a:ext>
            </a:extLst>
          </p:cNvPr>
          <p:cNvSpPr/>
          <p:nvPr/>
        </p:nvSpPr>
        <p:spPr>
          <a:xfrm>
            <a:off x="8686871" y="33940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0" name="Oval 1249">
            <a:extLst>
              <a:ext uri="{FF2B5EF4-FFF2-40B4-BE49-F238E27FC236}">
                <a16:creationId xmlns:a16="http://schemas.microsoft.com/office/drawing/2014/main" id="{424908F5-7C7D-8347-9D5A-0657D266D79F}"/>
              </a:ext>
            </a:extLst>
          </p:cNvPr>
          <p:cNvSpPr/>
          <p:nvPr/>
        </p:nvSpPr>
        <p:spPr>
          <a:xfrm>
            <a:off x="8839271" y="35464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1" name="Oval 1250">
            <a:extLst>
              <a:ext uri="{FF2B5EF4-FFF2-40B4-BE49-F238E27FC236}">
                <a16:creationId xmlns:a16="http://schemas.microsoft.com/office/drawing/2014/main" id="{4471F622-F495-224C-8915-EEF35982141C}"/>
              </a:ext>
            </a:extLst>
          </p:cNvPr>
          <p:cNvSpPr/>
          <p:nvPr/>
        </p:nvSpPr>
        <p:spPr>
          <a:xfrm>
            <a:off x="8991671" y="36988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2" name="Oval 1251">
            <a:extLst>
              <a:ext uri="{FF2B5EF4-FFF2-40B4-BE49-F238E27FC236}">
                <a16:creationId xmlns:a16="http://schemas.microsoft.com/office/drawing/2014/main" id="{B089F95B-7C32-EC41-A065-D9E50E24C86B}"/>
              </a:ext>
            </a:extLst>
          </p:cNvPr>
          <p:cNvSpPr/>
          <p:nvPr/>
        </p:nvSpPr>
        <p:spPr>
          <a:xfrm>
            <a:off x="8815973" y="386715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3" name="Oval 1252">
            <a:extLst>
              <a:ext uri="{FF2B5EF4-FFF2-40B4-BE49-F238E27FC236}">
                <a16:creationId xmlns:a16="http://schemas.microsoft.com/office/drawing/2014/main" id="{8F52E6BA-BA61-D141-A213-8817469FC7A9}"/>
              </a:ext>
            </a:extLst>
          </p:cNvPr>
          <p:cNvSpPr/>
          <p:nvPr/>
        </p:nvSpPr>
        <p:spPr>
          <a:xfrm>
            <a:off x="9444351" y="359856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4" name="Oval 1253">
            <a:extLst>
              <a:ext uri="{FF2B5EF4-FFF2-40B4-BE49-F238E27FC236}">
                <a16:creationId xmlns:a16="http://schemas.microsoft.com/office/drawing/2014/main" id="{DFF0AD34-52D6-B54F-B154-C98E5BAECE27}"/>
              </a:ext>
            </a:extLst>
          </p:cNvPr>
          <p:cNvSpPr/>
          <p:nvPr/>
        </p:nvSpPr>
        <p:spPr>
          <a:xfrm>
            <a:off x="7679880" y="290401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5" name="Oval 1254">
            <a:extLst>
              <a:ext uri="{FF2B5EF4-FFF2-40B4-BE49-F238E27FC236}">
                <a16:creationId xmlns:a16="http://schemas.microsoft.com/office/drawing/2014/main" id="{7AE05448-7CBF-494C-AC1C-FB148D1C2EB3}"/>
              </a:ext>
            </a:extLst>
          </p:cNvPr>
          <p:cNvSpPr/>
          <p:nvPr/>
        </p:nvSpPr>
        <p:spPr>
          <a:xfrm>
            <a:off x="8010529" y="30248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6" name="Oval 1255">
            <a:extLst>
              <a:ext uri="{FF2B5EF4-FFF2-40B4-BE49-F238E27FC236}">
                <a16:creationId xmlns:a16="http://schemas.microsoft.com/office/drawing/2014/main" id="{E267CD4A-46DE-794F-836A-E71046799ED2}"/>
              </a:ext>
            </a:extLst>
          </p:cNvPr>
          <p:cNvSpPr/>
          <p:nvPr/>
        </p:nvSpPr>
        <p:spPr>
          <a:xfrm>
            <a:off x="7883680" y="33817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7" name="Oval 1256">
            <a:extLst>
              <a:ext uri="{FF2B5EF4-FFF2-40B4-BE49-F238E27FC236}">
                <a16:creationId xmlns:a16="http://schemas.microsoft.com/office/drawing/2014/main" id="{12B876D6-F8AC-AA45-A5B6-C12EF4CB2FA0}"/>
              </a:ext>
            </a:extLst>
          </p:cNvPr>
          <p:cNvSpPr/>
          <p:nvPr/>
        </p:nvSpPr>
        <p:spPr>
          <a:xfrm>
            <a:off x="8036080" y="35341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8" name="Oval 1257">
            <a:extLst>
              <a:ext uri="{FF2B5EF4-FFF2-40B4-BE49-F238E27FC236}">
                <a16:creationId xmlns:a16="http://schemas.microsoft.com/office/drawing/2014/main" id="{97A077A9-DFC9-6F4F-B33E-3E973A15E6D5}"/>
              </a:ext>
            </a:extLst>
          </p:cNvPr>
          <p:cNvSpPr/>
          <p:nvPr/>
        </p:nvSpPr>
        <p:spPr>
          <a:xfrm>
            <a:off x="8188480" y="36865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 name="Oval 1258">
            <a:extLst>
              <a:ext uri="{FF2B5EF4-FFF2-40B4-BE49-F238E27FC236}">
                <a16:creationId xmlns:a16="http://schemas.microsoft.com/office/drawing/2014/main" id="{185813E4-39B4-4D4D-83D4-B803E525DF6F}"/>
              </a:ext>
            </a:extLst>
          </p:cNvPr>
          <p:cNvSpPr/>
          <p:nvPr/>
        </p:nvSpPr>
        <p:spPr>
          <a:xfrm>
            <a:off x="8012782" y="385479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0" name="Oval 1259">
            <a:extLst>
              <a:ext uri="{FF2B5EF4-FFF2-40B4-BE49-F238E27FC236}">
                <a16:creationId xmlns:a16="http://schemas.microsoft.com/office/drawing/2014/main" id="{F2C4A765-7FE7-A64A-9C0E-6F32EF6A39D1}"/>
              </a:ext>
            </a:extLst>
          </p:cNvPr>
          <p:cNvSpPr/>
          <p:nvPr/>
        </p:nvSpPr>
        <p:spPr>
          <a:xfrm>
            <a:off x="8641160" y="358621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1" name="Oval 1260">
            <a:extLst>
              <a:ext uri="{FF2B5EF4-FFF2-40B4-BE49-F238E27FC236}">
                <a16:creationId xmlns:a16="http://schemas.microsoft.com/office/drawing/2014/main" id="{793D9AB8-5E7C-5D42-8F6A-06C8CF67C0F2}"/>
              </a:ext>
            </a:extLst>
          </p:cNvPr>
          <p:cNvSpPr/>
          <p:nvPr/>
        </p:nvSpPr>
        <p:spPr>
          <a:xfrm>
            <a:off x="8027439" y="355326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2" name="Oval 1261">
            <a:extLst>
              <a:ext uri="{FF2B5EF4-FFF2-40B4-BE49-F238E27FC236}">
                <a16:creationId xmlns:a16="http://schemas.microsoft.com/office/drawing/2014/main" id="{667BC88A-AF14-5E4B-8E4E-F817596857A5}"/>
              </a:ext>
            </a:extLst>
          </p:cNvPr>
          <p:cNvSpPr/>
          <p:nvPr/>
        </p:nvSpPr>
        <p:spPr>
          <a:xfrm>
            <a:off x="8180243" y="27020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3" name="Oval 1262">
            <a:extLst>
              <a:ext uri="{FF2B5EF4-FFF2-40B4-BE49-F238E27FC236}">
                <a16:creationId xmlns:a16="http://schemas.microsoft.com/office/drawing/2014/main" id="{025A1AEF-5BD3-B649-9643-56A40BDFF35A}"/>
              </a:ext>
            </a:extLst>
          </p:cNvPr>
          <p:cNvSpPr/>
          <p:nvPr/>
        </p:nvSpPr>
        <p:spPr>
          <a:xfrm>
            <a:off x="8334895" y="33349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4" name="Oval 1263">
            <a:extLst>
              <a:ext uri="{FF2B5EF4-FFF2-40B4-BE49-F238E27FC236}">
                <a16:creationId xmlns:a16="http://schemas.microsoft.com/office/drawing/2014/main" id="{9781D6B7-86CF-9F4D-B6EE-B64A9D768916}"/>
              </a:ext>
            </a:extLst>
          </p:cNvPr>
          <p:cNvSpPr/>
          <p:nvPr/>
        </p:nvSpPr>
        <p:spPr>
          <a:xfrm>
            <a:off x="8586043" y="283399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5" name="Oval 1264">
            <a:extLst>
              <a:ext uri="{FF2B5EF4-FFF2-40B4-BE49-F238E27FC236}">
                <a16:creationId xmlns:a16="http://schemas.microsoft.com/office/drawing/2014/main" id="{15546DEA-1F92-684F-B544-4F09D5104CC5}"/>
              </a:ext>
            </a:extLst>
          </p:cNvPr>
          <p:cNvSpPr/>
          <p:nvPr/>
        </p:nvSpPr>
        <p:spPr>
          <a:xfrm>
            <a:off x="8916692" y="295485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6" name="Oval 1265">
            <a:extLst>
              <a:ext uri="{FF2B5EF4-FFF2-40B4-BE49-F238E27FC236}">
                <a16:creationId xmlns:a16="http://schemas.microsoft.com/office/drawing/2014/main" id="{FB0BE676-957B-0541-B558-E1DE512DC8AA}"/>
              </a:ext>
            </a:extLst>
          </p:cNvPr>
          <p:cNvSpPr/>
          <p:nvPr/>
        </p:nvSpPr>
        <p:spPr>
          <a:xfrm>
            <a:off x="8789843" y="33116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7" name="Oval 1266">
            <a:extLst>
              <a:ext uri="{FF2B5EF4-FFF2-40B4-BE49-F238E27FC236}">
                <a16:creationId xmlns:a16="http://schemas.microsoft.com/office/drawing/2014/main" id="{C06D0BD7-567A-834D-B6C5-B290524B80CA}"/>
              </a:ext>
            </a:extLst>
          </p:cNvPr>
          <p:cNvSpPr/>
          <p:nvPr/>
        </p:nvSpPr>
        <p:spPr>
          <a:xfrm>
            <a:off x="8942243" y="34640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8" name="Oval 1267">
            <a:extLst>
              <a:ext uri="{FF2B5EF4-FFF2-40B4-BE49-F238E27FC236}">
                <a16:creationId xmlns:a16="http://schemas.microsoft.com/office/drawing/2014/main" id="{89A9CCE8-AEEE-DE42-85E0-40089AE34049}"/>
              </a:ext>
            </a:extLst>
          </p:cNvPr>
          <p:cNvSpPr/>
          <p:nvPr/>
        </p:nvSpPr>
        <p:spPr>
          <a:xfrm>
            <a:off x="9094643" y="36164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 name="Oval 1268">
            <a:extLst>
              <a:ext uri="{FF2B5EF4-FFF2-40B4-BE49-F238E27FC236}">
                <a16:creationId xmlns:a16="http://schemas.microsoft.com/office/drawing/2014/main" id="{C116BFF2-1430-9445-8269-26BEC17BAF78}"/>
              </a:ext>
            </a:extLst>
          </p:cNvPr>
          <p:cNvSpPr/>
          <p:nvPr/>
        </p:nvSpPr>
        <p:spPr>
          <a:xfrm>
            <a:off x="8918945" y="37847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0" name="Oval 1269">
            <a:extLst>
              <a:ext uri="{FF2B5EF4-FFF2-40B4-BE49-F238E27FC236}">
                <a16:creationId xmlns:a16="http://schemas.microsoft.com/office/drawing/2014/main" id="{C3B95BCE-3384-6E40-914D-3818A9240E1E}"/>
              </a:ext>
            </a:extLst>
          </p:cNvPr>
          <p:cNvSpPr/>
          <p:nvPr/>
        </p:nvSpPr>
        <p:spPr>
          <a:xfrm>
            <a:off x="9399443" y="39212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1" name="Oval 1270">
            <a:extLst>
              <a:ext uri="{FF2B5EF4-FFF2-40B4-BE49-F238E27FC236}">
                <a16:creationId xmlns:a16="http://schemas.microsoft.com/office/drawing/2014/main" id="{B396F820-F5C8-3149-AF7D-0DD5DE3E2EC4}"/>
              </a:ext>
            </a:extLst>
          </p:cNvPr>
          <p:cNvSpPr/>
          <p:nvPr/>
        </p:nvSpPr>
        <p:spPr>
          <a:xfrm>
            <a:off x="9547323" y="35161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2" name="Oval 1271">
            <a:extLst>
              <a:ext uri="{FF2B5EF4-FFF2-40B4-BE49-F238E27FC236}">
                <a16:creationId xmlns:a16="http://schemas.microsoft.com/office/drawing/2014/main" id="{43896891-DFC6-B844-A66F-1ADD1ABACE6D}"/>
              </a:ext>
            </a:extLst>
          </p:cNvPr>
          <p:cNvSpPr/>
          <p:nvPr/>
        </p:nvSpPr>
        <p:spPr>
          <a:xfrm>
            <a:off x="7782852" y="282163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3" name="Oval 1272">
            <a:extLst>
              <a:ext uri="{FF2B5EF4-FFF2-40B4-BE49-F238E27FC236}">
                <a16:creationId xmlns:a16="http://schemas.microsoft.com/office/drawing/2014/main" id="{5F684188-E7D5-7841-A463-12A04B4ED438}"/>
              </a:ext>
            </a:extLst>
          </p:cNvPr>
          <p:cNvSpPr/>
          <p:nvPr/>
        </p:nvSpPr>
        <p:spPr>
          <a:xfrm>
            <a:off x="8113501" y="29425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4" name="Oval 1273">
            <a:extLst>
              <a:ext uri="{FF2B5EF4-FFF2-40B4-BE49-F238E27FC236}">
                <a16:creationId xmlns:a16="http://schemas.microsoft.com/office/drawing/2014/main" id="{55103386-92B0-6540-B34F-D568CDCD93CE}"/>
              </a:ext>
            </a:extLst>
          </p:cNvPr>
          <p:cNvSpPr/>
          <p:nvPr/>
        </p:nvSpPr>
        <p:spPr>
          <a:xfrm>
            <a:off x="7986652" y="32993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5" name="Oval 1274">
            <a:extLst>
              <a:ext uri="{FF2B5EF4-FFF2-40B4-BE49-F238E27FC236}">
                <a16:creationId xmlns:a16="http://schemas.microsoft.com/office/drawing/2014/main" id="{9FF2B277-68D6-404B-B17D-8CB369B7F4AA}"/>
              </a:ext>
            </a:extLst>
          </p:cNvPr>
          <p:cNvSpPr/>
          <p:nvPr/>
        </p:nvSpPr>
        <p:spPr>
          <a:xfrm>
            <a:off x="8139052" y="34517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6" name="Oval 1275">
            <a:extLst>
              <a:ext uri="{FF2B5EF4-FFF2-40B4-BE49-F238E27FC236}">
                <a16:creationId xmlns:a16="http://schemas.microsoft.com/office/drawing/2014/main" id="{39BE7E15-93E1-A840-9AB7-51EE5FCF9D7E}"/>
              </a:ext>
            </a:extLst>
          </p:cNvPr>
          <p:cNvSpPr/>
          <p:nvPr/>
        </p:nvSpPr>
        <p:spPr>
          <a:xfrm>
            <a:off x="8291452" y="36041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7" name="Oval 1276">
            <a:extLst>
              <a:ext uri="{FF2B5EF4-FFF2-40B4-BE49-F238E27FC236}">
                <a16:creationId xmlns:a16="http://schemas.microsoft.com/office/drawing/2014/main" id="{A5894E41-8AF5-464F-9648-5C51C44EC1D9}"/>
              </a:ext>
            </a:extLst>
          </p:cNvPr>
          <p:cNvSpPr/>
          <p:nvPr/>
        </p:nvSpPr>
        <p:spPr>
          <a:xfrm>
            <a:off x="8115754" y="377241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8" name="Oval 1277">
            <a:extLst>
              <a:ext uri="{FF2B5EF4-FFF2-40B4-BE49-F238E27FC236}">
                <a16:creationId xmlns:a16="http://schemas.microsoft.com/office/drawing/2014/main" id="{486A28D2-BB0B-5C41-AFCB-E8AAA326B075}"/>
              </a:ext>
            </a:extLst>
          </p:cNvPr>
          <p:cNvSpPr/>
          <p:nvPr/>
        </p:nvSpPr>
        <p:spPr>
          <a:xfrm>
            <a:off x="8596252" y="39089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9" name="Oval 1278">
            <a:extLst>
              <a:ext uri="{FF2B5EF4-FFF2-40B4-BE49-F238E27FC236}">
                <a16:creationId xmlns:a16="http://schemas.microsoft.com/office/drawing/2014/main" id="{3AB761AC-E6FC-0648-8678-4383F78291B9}"/>
              </a:ext>
            </a:extLst>
          </p:cNvPr>
          <p:cNvSpPr/>
          <p:nvPr/>
        </p:nvSpPr>
        <p:spPr>
          <a:xfrm>
            <a:off x="8744132" y="350383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 name="Oval 1279">
            <a:extLst>
              <a:ext uri="{FF2B5EF4-FFF2-40B4-BE49-F238E27FC236}">
                <a16:creationId xmlns:a16="http://schemas.microsoft.com/office/drawing/2014/main" id="{1EB018C5-673C-504C-99B8-0A94E53D5F3D}"/>
              </a:ext>
            </a:extLst>
          </p:cNvPr>
          <p:cNvSpPr/>
          <p:nvPr/>
        </p:nvSpPr>
        <p:spPr>
          <a:xfrm>
            <a:off x="7133630" y="40063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1" name="Oval 1280">
            <a:extLst>
              <a:ext uri="{FF2B5EF4-FFF2-40B4-BE49-F238E27FC236}">
                <a16:creationId xmlns:a16="http://schemas.microsoft.com/office/drawing/2014/main" id="{C5613BE8-1477-8F4E-BF3E-D7A19A6DDA34}"/>
              </a:ext>
            </a:extLst>
          </p:cNvPr>
          <p:cNvSpPr/>
          <p:nvPr/>
        </p:nvSpPr>
        <p:spPr>
          <a:xfrm>
            <a:off x="7286434" y="315518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2" name="Oval 1281">
            <a:extLst>
              <a:ext uri="{FF2B5EF4-FFF2-40B4-BE49-F238E27FC236}">
                <a16:creationId xmlns:a16="http://schemas.microsoft.com/office/drawing/2014/main" id="{6F5D53E5-5C9A-BA43-BF48-BA1ED0FCD5AD}"/>
              </a:ext>
            </a:extLst>
          </p:cNvPr>
          <p:cNvSpPr/>
          <p:nvPr/>
        </p:nvSpPr>
        <p:spPr>
          <a:xfrm>
            <a:off x="7441086" y="37880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3" name="Oval 1282">
            <a:extLst>
              <a:ext uri="{FF2B5EF4-FFF2-40B4-BE49-F238E27FC236}">
                <a16:creationId xmlns:a16="http://schemas.microsoft.com/office/drawing/2014/main" id="{BDC9CA24-EF37-7C49-9FE7-A99C889F9067}"/>
              </a:ext>
            </a:extLst>
          </p:cNvPr>
          <p:cNvSpPr/>
          <p:nvPr/>
        </p:nvSpPr>
        <p:spPr>
          <a:xfrm>
            <a:off x="7692234" y="32870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4" name="Oval 1283">
            <a:extLst>
              <a:ext uri="{FF2B5EF4-FFF2-40B4-BE49-F238E27FC236}">
                <a16:creationId xmlns:a16="http://schemas.microsoft.com/office/drawing/2014/main" id="{A17F9AA2-923C-8B43-B44E-EE8B392AEBE4}"/>
              </a:ext>
            </a:extLst>
          </p:cNvPr>
          <p:cNvSpPr/>
          <p:nvPr/>
        </p:nvSpPr>
        <p:spPr>
          <a:xfrm>
            <a:off x="8022883" y="34079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Oval 1284">
            <a:extLst>
              <a:ext uri="{FF2B5EF4-FFF2-40B4-BE49-F238E27FC236}">
                <a16:creationId xmlns:a16="http://schemas.microsoft.com/office/drawing/2014/main" id="{A5C40EE2-A3E1-0040-B802-0AB1B29CA8A5}"/>
              </a:ext>
            </a:extLst>
          </p:cNvPr>
          <p:cNvSpPr/>
          <p:nvPr/>
        </p:nvSpPr>
        <p:spPr>
          <a:xfrm>
            <a:off x="7896034" y="376478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6" name="Oval 1285">
            <a:extLst>
              <a:ext uri="{FF2B5EF4-FFF2-40B4-BE49-F238E27FC236}">
                <a16:creationId xmlns:a16="http://schemas.microsoft.com/office/drawing/2014/main" id="{1F84B159-81DD-9042-8F64-9B142A988CA7}"/>
              </a:ext>
            </a:extLst>
          </p:cNvPr>
          <p:cNvSpPr/>
          <p:nvPr/>
        </p:nvSpPr>
        <p:spPr>
          <a:xfrm>
            <a:off x="8048434" y="391718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7" name="Oval 1286">
            <a:extLst>
              <a:ext uri="{FF2B5EF4-FFF2-40B4-BE49-F238E27FC236}">
                <a16:creationId xmlns:a16="http://schemas.microsoft.com/office/drawing/2014/main" id="{9696AC80-49AA-D949-A201-8AB2536C7559}"/>
              </a:ext>
            </a:extLst>
          </p:cNvPr>
          <p:cNvSpPr/>
          <p:nvPr/>
        </p:nvSpPr>
        <p:spPr>
          <a:xfrm>
            <a:off x="8200834" y="406958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8" name="Oval 1287">
            <a:extLst>
              <a:ext uri="{FF2B5EF4-FFF2-40B4-BE49-F238E27FC236}">
                <a16:creationId xmlns:a16="http://schemas.microsoft.com/office/drawing/2014/main" id="{3E5101D9-DEC5-7643-AA07-2CD14447168F}"/>
              </a:ext>
            </a:extLst>
          </p:cNvPr>
          <p:cNvSpPr/>
          <p:nvPr/>
        </p:nvSpPr>
        <p:spPr>
          <a:xfrm>
            <a:off x="8025136" y="423785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9" name="Oval 1288">
            <a:extLst>
              <a:ext uri="{FF2B5EF4-FFF2-40B4-BE49-F238E27FC236}">
                <a16:creationId xmlns:a16="http://schemas.microsoft.com/office/drawing/2014/main" id="{6FD919FB-DB83-5540-9DE7-E9E88AF58F83}"/>
              </a:ext>
            </a:extLst>
          </p:cNvPr>
          <p:cNvSpPr/>
          <p:nvPr/>
        </p:nvSpPr>
        <p:spPr>
          <a:xfrm>
            <a:off x="8653514" y="39692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 name="Oval 1289">
            <a:extLst>
              <a:ext uri="{FF2B5EF4-FFF2-40B4-BE49-F238E27FC236}">
                <a16:creationId xmlns:a16="http://schemas.microsoft.com/office/drawing/2014/main" id="{4326F67B-A2B7-7141-87F2-15ECB240AC3C}"/>
              </a:ext>
            </a:extLst>
          </p:cNvPr>
          <p:cNvSpPr/>
          <p:nvPr/>
        </p:nvSpPr>
        <p:spPr>
          <a:xfrm>
            <a:off x="6889043" y="327472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1" name="Oval 1290">
            <a:extLst>
              <a:ext uri="{FF2B5EF4-FFF2-40B4-BE49-F238E27FC236}">
                <a16:creationId xmlns:a16="http://schemas.microsoft.com/office/drawing/2014/main" id="{DD5827F0-0A0D-7B43-86B6-F60B53F61865}"/>
              </a:ext>
            </a:extLst>
          </p:cNvPr>
          <p:cNvSpPr/>
          <p:nvPr/>
        </p:nvSpPr>
        <p:spPr>
          <a:xfrm>
            <a:off x="7219692" y="33955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2" name="Oval 1291">
            <a:extLst>
              <a:ext uri="{FF2B5EF4-FFF2-40B4-BE49-F238E27FC236}">
                <a16:creationId xmlns:a16="http://schemas.microsoft.com/office/drawing/2014/main" id="{D41F5E5C-0EDC-B548-84F1-C8419AD9F2C0}"/>
              </a:ext>
            </a:extLst>
          </p:cNvPr>
          <p:cNvSpPr/>
          <p:nvPr/>
        </p:nvSpPr>
        <p:spPr>
          <a:xfrm>
            <a:off x="7092843" y="375242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3" name="Oval 1292">
            <a:extLst>
              <a:ext uri="{FF2B5EF4-FFF2-40B4-BE49-F238E27FC236}">
                <a16:creationId xmlns:a16="http://schemas.microsoft.com/office/drawing/2014/main" id="{7726F677-5DBD-C847-96CE-E62E2D1A8DD0}"/>
              </a:ext>
            </a:extLst>
          </p:cNvPr>
          <p:cNvSpPr/>
          <p:nvPr/>
        </p:nvSpPr>
        <p:spPr>
          <a:xfrm>
            <a:off x="7245243" y="390482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4" name="Oval 1293">
            <a:extLst>
              <a:ext uri="{FF2B5EF4-FFF2-40B4-BE49-F238E27FC236}">
                <a16:creationId xmlns:a16="http://schemas.microsoft.com/office/drawing/2014/main" id="{78D81AFB-8FD3-9F45-AC2B-D6B7E709E578}"/>
              </a:ext>
            </a:extLst>
          </p:cNvPr>
          <p:cNvSpPr/>
          <p:nvPr/>
        </p:nvSpPr>
        <p:spPr>
          <a:xfrm>
            <a:off x="7397643" y="405722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5" name="Oval 1294">
            <a:extLst>
              <a:ext uri="{FF2B5EF4-FFF2-40B4-BE49-F238E27FC236}">
                <a16:creationId xmlns:a16="http://schemas.microsoft.com/office/drawing/2014/main" id="{83ADE8F0-4B3E-E840-A122-D9640FC67B9F}"/>
              </a:ext>
            </a:extLst>
          </p:cNvPr>
          <p:cNvSpPr/>
          <p:nvPr/>
        </p:nvSpPr>
        <p:spPr>
          <a:xfrm>
            <a:off x="7221945" y="42255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6" name="Oval 1295">
            <a:extLst>
              <a:ext uri="{FF2B5EF4-FFF2-40B4-BE49-F238E27FC236}">
                <a16:creationId xmlns:a16="http://schemas.microsoft.com/office/drawing/2014/main" id="{038D3A7C-DCD6-1343-99E9-D994B3536447}"/>
              </a:ext>
            </a:extLst>
          </p:cNvPr>
          <p:cNvSpPr/>
          <p:nvPr/>
        </p:nvSpPr>
        <p:spPr>
          <a:xfrm>
            <a:off x="7850323" y="395691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7" name="Oval 1296">
            <a:extLst>
              <a:ext uri="{FF2B5EF4-FFF2-40B4-BE49-F238E27FC236}">
                <a16:creationId xmlns:a16="http://schemas.microsoft.com/office/drawing/2014/main" id="{6E277AC1-586D-7F48-AE78-D2560849A29A}"/>
              </a:ext>
            </a:extLst>
          </p:cNvPr>
          <p:cNvSpPr/>
          <p:nvPr/>
        </p:nvSpPr>
        <p:spPr>
          <a:xfrm>
            <a:off x="7236602" y="39239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8" name="Oval 1297">
            <a:extLst>
              <a:ext uri="{FF2B5EF4-FFF2-40B4-BE49-F238E27FC236}">
                <a16:creationId xmlns:a16="http://schemas.microsoft.com/office/drawing/2014/main" id="{261FF2E8-C71A-554B-B800-83E0A8436A7F}"/>
              </a:ext>
            </a:extLst>
          </p:cNvPr>
          <p:cNvSpPr/>
          <p:nvPr/>
        </p:nvSpPr>
        <p:spPr>
          <a:xfrm>
            <a:off x="7389406" y="30728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Oval 1298">
            <a:extLst>
              <a:ext uri="{FF2B5EF4-FFF2-40B4-BE49-F238E27FC236}">
                <a16:creationId xmlns:a16="http://schemas.microsoft.com/office/drawing/2014/main" id="{3071D931-D9BF-3341-BB73-B172D2192F61}"/>
              </a:ext>
            </a:extLst>
          </p:cNvPr>
          <p:cNvSpPr/>
          <p:nvPr/>
        </p:nvSpPr>
        <p:spPr>
          <a:xfrm>
            <a:off x="7544058" y="37056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Oval 1299">
            <a:extLst>
              <a:ext uri="{FF2B5EF4-FFF2-40B4-BE49-F238E27FC236}">
                <a16:creationId xmlns:a16="http://schemas.microsoft.com/office/drawing/2014/main" id="{684B17EF-4ECE-8D40-9771-FD6D2F633DD0}"/>
              </a:ext>
            </a:extLst>
          </p:cNvPr>
          <p:cNvSpPr/>
          <p:nvPr/>
        </p:nvSpPr>
        <p:spPr>
          <a:xfrm>
            <a:off x="7795206" y="320469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1" name="Oval 1300">
            <a:extLst>
              <a:ext uri="{FF2B5EF4-FFF2-40B4-BE49-F238E27FC236}">
                <a16:creationId xmlns:a16="http://schemas.microsoft.com/office/drawing/2014/main" id="{D6B6BFD6-D0AB-574D-BD53-4C2DFDD6C5B3}"/>
              </a:ext>
            </a:extLst>
          </p:cNvPr>
          <p:cNvSpPr/>
          <p:nvPr/>
        </p:nvSpPr>
        <p:spPr>
          <a:xfrm>
            <a:off x="8125855" y="332556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2" name="Oval 1301">
            <a:extLst>
              <a:ext uri="{FF2B5EF4-FFF2-40B4-BE49-F238E27FC236}">
                <a16:creationId xmlns:a16="http://schemas.microsoft.com/office/drawing/2014/main" id="{C11F6F0A-40B4-F240-9C5B-9CC2E2D2CF13}"/>
              </a:ext>
            </a:extLst>
          </p:cNvPr>
          <p:cNvSpPr/>
          <p:nvPr/>
        </p:nvSpPr>
        <p:spPr>
          <a:xfrm>
            <a:off x="7999006" y="36824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Oval 1302">
            <a:extLst>
              <a:ext uri="{FF2B5EF4-FFF2-40B4-BE49-F238E27FC236}">
                <a16:creationId xmlns:a16="http://schemas.microsoft.com/office/drawing/2014/main" id="{C525B409-ECA2-AD40-8804-819F633D8BCF}"/>
              </a:ext>
            </a:extLst>
          </p:cNvPr>
          <p:cNvSpPr/>
          <p:nvPr/>
        </p:nvSpPr>
        <p:spPr>
          <a:xfrm>
            <a:off x="8151406" y="38348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4" name="Oval 1303">
            <a:extLst>
              <a:ext uri="{FF2B5EF4-FFF2-40B4-BE49-F238E27FC236}">
                <a16:creationId xmlns:a16="http://schemas.microsoft.com/office/drawing/2014/main" id="{C8FB3A5A-A1A0-C841-B9F5-255083514BA5}"/>
              </a:ext>
            </a:extLst>
          </p:cNvPr>
          <p:cNvSpPr/>
          <p:nvPr/>
        </p:nvSpPr>
        <p:spPr>
          <a:xfrm>
            <a:off x="8303806" y="39872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5" name="Oval 1304">
            <a:extLst>
              <a:ext uri="{FF2B5EF4-FFF2-40B4-BE49-F238E27FC236}">
                <a16:creationId xmlns:a16="http://schemas.microsoft.com/office/drawing/2014/main" id="{818DCEEA-2582-A34E-AE0C-AB88051D9325}"/>
              </a:ext>
            </a:extLst>
          </p:cNvPr>
          <p:cNvSpPr/>
          <p:nvPr/>
        </p:nvSpPr>
        <p:spPr>
          <a:xfrm>
            <a:off x="8128108" y="41554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6" name="Oval 1305">
            <a:extLst>
              <a:ext uri="{FF2B5EF4-FFF2-40B4-BE49-F238E27FC236}">
                <a16:creationId xmlns:a16="http://schemas.microsoft.com/office/drawing/2014/main" id="{11E5EF5E-0FAD-F148-88DF-4474820DEACA}"/>
              </a:ext>
            </a:extLst>
          </p:cNvPr>
          <p:cNvSpPr/>
          <p:nvPr/>
        </p:nvSpPr>
        <p:spPr>
          <a:xfrm>
            <a:off x="8608606" y="42920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7" name="Oval 1306">
            <a:extLst>
              <a:ext uri="{FF2B5EF4-FFF2-40B4-BE49-F238E27FC236}">
                <a16:creationId xmlns:a16="http://schemas.microsoft.com/office/drawing/2014/main" id="{8A5399B4-0388-3643-8454-53A0CD4DFFD8}"/>
              </a:ext>
            </a:extLst>
          </p:cNvPr>
          <p:cNvSpPr/>
          <p:nvPr/>
        </p:nvSpPr>
        <p:spPr>
          <a:xfrm>
            <a:off x="8756486" y="38868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8" name="Oval 1307">
            <a:extLst>
              <a:ext uri="{FF2B5EF4-FFF2-40B4-BE49-F238E27FC236}">
                <a16:creationId xmlns:a16="http://schemas.microsoft.com/office/drawing/2014/main" id="{F3A53812-0070-F644-82D1-3B0279CD693C}"/>
              </a:ext>
            </a:extLst>
          </p:cNvPr>
          <p:cNvSpPr/>
          <p:nvPr/>
        </p:nvSpPr>
        <p:spPr>
          <a:xfrm>
            <a:off x="6992015" y="319234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9" name="Oval 1308">
            <a:extLst>
              <a:ext uri="{FF2B5EF4-FFF2-40B4-BE49-F238E27FC236}">
                <a16:creationId xmlns:a16="http://schemas.microsoft.com/office/drawing/2014/main" id="{C77EE443-262C-F549-A9EC-252F54DB04C2}"/>
              </a:ext>
            </a:extLst>
          </p:cNvPr>
          <p:cNvSpPr/>
          <p:nvPr/>
        </p:nvSpPr>
        <p:spPr>
          <a:xfrm>
            <a:off x="7322664" y="331320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 name="Oval 1309">
            <a:extLst>
              <a:ext uri="{FF2B5EF4-FFF2-40B4-BE49-F238E27FC236}">
                <a16:creationId xmlns:a16="http://schemas.microsoft.com/office/drawing/2014/main" id="{72DFFFEF-7247-2D46-B799-ED499161B1D9}"/>
              </a:ext>
            </a:extLst>
          </p:cNvPr>
          <p:cNvSpPr/>
          <p:nvPr/>
        </p:nvSpPr>
        <p:spPr>
          <a:xfrm>
            <a:off x="7195815" y="36700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1" name="Oval 1310">
            <a:extLst>
              <a:ext uri="{FF2B5EF4-FFF2-40B4-BE49-F238E27FC236}">
                <a16:creationId xmlns:a16="http://schemas.microsoft.com/office/drawing/2014/main" id="{190BD36D-A5FF-C447-B9CE-F7E43F9C0711}"/>
              </a:ext>
            </a:extLst>
          </p:cNvPr>
          <p:cNvSpPr/>
          <p:nvPr/>
        </p:nvSpPr>
        <p:spPr>
          <a:xfrm>
            <a:off x="7348215" y="38224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2" name="Oval 1311">
            <a:extLst>
              <a:ext uri="{FF2B5EF4-FFF2-40B4-BE49-F238E27FC236}">
                <a16:creationId xmlns:a16="http://schemas.microsoft.com/office/drawing/2014/main" id="{9D8624EF-9E77-1E4A-9EA3-82833975E850}"/>
              </a:ext>
            </a:extLst>
          </p:cNvPr>
          <p:cNvSpPr/>
          <p:nvPr/>
        </p:nvSpPr>
        <p:spPr>
          <a:xfrm>
            <a:off x="7500615" y="39748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3" name="Oval 1312">
            <a:extLst>
              <a:ext uri="{FF2B5EF4-FFF2-40B4-BE49-F238E27FC236}">
                <a16:creationId xmlns:a16="http://schemas.microsoft.com/office/drawing/2014/main" id="{6C098F4E-5283-154E-AC56-8AF25842AF8B}"/>
              </a:ext>
            </a:extLst>
          </p:cNvPr>
          <p:cNvSpPr/>
          <p:nvPr/>
        </p:nvSpPr>
        <p:spPr>
          <a:xfrm>
            <a:off x="7324917" y="41431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4" name="Oval 1313">
            <a:extLst>
              <a:ext uri="{FF2B5EF4-FFF2-40B4-BE49-F238E27FC236}">
                <a16:creationId xmlns:a16="http://schemas.microsoft.com/office/drawing/2014/main" id="{9CF17E14-DAE0-2244-A3DF-AA5380B1C6E8}"/>
              </a:ext>
            </a:extLst>
          </p:cNvPr>
          <p:cNvSpPr/>
          <p:nvPr/>
        </p:nvSpPr>
        <p:spPr>
          <a:xfrm>
            <a:off x="7805415" y="42796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5" name="Oval 1314">
            <a:extLst>
              <a:ext uri="{FF2B5EF4-FFF2-40B4-BE49-F238E27FC236}">
                <a16:creationId xmlns:a16="http://schemas.microsoft.com/office/drawing/2014/main" id="{7789395F-4676-7541-808E-805549B9E9E1}"/>
              </a:ext>
            </a:extLst>
          </p:cNvPr>
          <p:cNvSpPr/>
          <p:nvPr/>
        </p:nvSpPr>
        <p:spPr>
          <a:xfrm>
            <a:off x="7953295" y="38745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6" name="Oval 1315">
            <a:extLst>
              <a:ext uri="{FF2B5EF4-FFF2-40B4-BE49-F238E27FC236}">
                <a16:creationId xmlns:a16="http://schemas.microsoft.com/office/drawing/2014/main" id="{F66CAF90-E134-444B-93E7-C3BD64806983}"/>
              </a:ext>
            </a:extLst>
          </p:cNvPr>
          <p:cNvSpPr/>
          <p:nvPr/>
        </p:nvSpPr>
        <p:spPr>
          <a:xfrm>
            <a:off x="9852125" y="36232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7" name="Oval 1316">
            <a:extLst>
              <a:ext uri="{FF2B5EF4-FFF2-40B4-BE49-F238E27FC236}">
                <a16:creationId xmlns:a16="http://schemas.microsoft.com/office/drawing/2014/main" id="{4648725C-E04B-8C4C-86F3-C057D9FF9DF1}"/>
              </a:ext>
            </a:extLst>
          </p:cNvPr>
          <p:cNvSpPr/>
          <p:nvPr/>
        </p:nvSpPr>
        <p:spPr>
          <a:xfrm>
            <a:off x="10004929" y="277211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8" name="Oval 1317">
            <a:extLst>
              <a:ext uri="{FF2B5EF4-FFF2-40B4-BE49-F238E27FC236}">
                <a16:creationId xmlns:a16="http://schemas.microsoft.com/office/drawing/2014/main" id="{61A9FF03-22FC-2B40-8478-9BF661F1555A}"/>
              </a:ext>
            </a:extLst>
          </p:cNvPr>
          <p:cNvSpPr/>
          <p:nvPr/>
        </p:nvSpPr>
        <p:spPr>
          <a:xfrm>
            <a:off x="10159581" y="340501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9" name="Oval 1318">
            <a:extLst>
              <a:ext uri="{FF2B5EF4-FFF2-40B4-BE49-F238E27FC236}">
                <a16:creationId xmlns:a16="http://schemas.microsoft.com/office/drawing/2014/main" id="{18F4ECD4-661A-1548-B597-6AD59D933C1E}"/>
              </a:ext>
            </a:extLst>
          </p:cNvPr>
          <p:cNvSpPr/>
          <p:nvPr/>
        </p:nvSpPr>
        <p:spPr>
          <a:xfrm>
            <a:off x="10410729" y="290401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0" name="Oval 1319">
            <a:extLst>
              <a:ext uri="{FF2B5EF4-FFF2-40B4-BE49-F238E27FC236}">
                <a16:creationId xmlns:a16="http://schemas.microsoft.com/office/drawing/2014/main" id="{A607AFF2-9F63-5B49-985B-1D89B299EF9A}"/>
              </a:ext>
            </a:extLst>
          </p:cNvPr>
          <p:cNvSpPr/>
          <p:nvPr/>
        </p:nvSpPr>
        <p:spPr>
          <a:xfrm>
            <a:off x="10741378" y="30248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1" name="Oval 1320">
            <a:extLst>
              <a:ext uri="{FF2B5EF4-FFF2-40B4-BE49-F238E27FC236}">
                <a16:creationId xmlns:a16="http://schemas.microsoft.com/office/drawing/2014/main" id="{13CAC5A3-8C7D-5543-ABC1-9E928EEA815D}"/>
              </a:ext>
            </a:extLst>
          </p:cNvPr>
          <p:cNvSpPr/>
          <p:nvPr/>
        </p:nvSpPr>
        <p:spPr>
          <a:xfrm>
            <a:off x="10614529" y="338171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2" name="Oval 1321">
            <a:extLst>
              <a:ext uri="{FF2B5EF4-FFF2-40B4-BE49-F238E27FC236}">
                <a16:creationId xmlns:a16="http://schemas.microsoft.com/office/drawing/2014/main" id="{58B26C78-980C-F04C-A389-29A54B2701F2}"/>
              </a:ext>
            </a:extLst>
          </p:cNvPr>
          <p:cNvSpPr/>
          <p:nvPr/>
        </p:nvSpPr>
        <p:spPr>
          <a:xfrm>
            <a:off x="10766929" y="353411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3" name="Oval 1322">
            <a:extLst>
              <a:ext uri="{FF2B5EF4-FFF2-40B4-BE49-F238E27FC236}">
                <a16:creationId xmlns:a16="http://schemas.microsoft.com/office/drawing/2014/main" id="{05BABDE4-A5F3-B342-86C6-E05BA7F38626}"/>
              </a:ext>
            </a:extLst>
          </p:cNvPr>
          <p:cNvSpPr/>
          <p:nvPr/>
        </p:nvSpPr>
        <p:spPr>
          <a:xfrm>
            <a:off x="10919329" y="368651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4" name="Oval 1323">
            <a:extLst>
              <a:ext uri="{FF2B5EF4-FFF2-40B4-BE49-F238E27FC236}">
                <a16:creationId xmlns:a16="http://schemas.microsoft.com/office/drawing/2014/main" id="{B31A6A91-E88F-794B-8A7F-F85CCDF7D1D6}"/>
              </a:ext>
            </a:extLst>
          </p:cNvPr>
          <p:cNvSpPr/>
          <p:nvPr/>
        </p:nvSpPr>
        <p:spPr>
          <a:xfrm>
            <a:off x="10743631" y="38547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5" name="Oval 1324">
            <a:extLst>
              <a:ext uri="{FF2B5EF4-FFF2-40B4-BE49-F238E27FC236}">
                <a16:creationId xmlns:a16="http://schemas.microsoft.com/office/drawing/2014/main" id="{150C04CF-0F4D-8E41-BC90-5A26C99E0402}"/>
              </a:ext>
            </a:extLst>
          </p:cNvPr>
          <p:cNvSpPr/>
          <p:nvPr/>
        </p:nvSpPr>
        <p:spPr>
          <a:xfrm>
            <a:off x="11372009" y="358621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6" name="Oval 1325">
            <a:extLst>
              <a:ext uri="{FF2B5EF4-FFF2-40B4-BE49-F238E27FC236}">
                <a16:creationId xmlns:a16="http://schemas.microsoft.com/office/drawing/2014/main" id="{F7933D0F-A410-C64A-8BBD-A6A7C89B7734}"/>
              </a:ext>
            </a:extLst>
          </p:cNvPr>
          <p:cNvSpPr/>
          <p:nvPr/>
        </p:nvSpPr>
        <p:spPr>
          <a:xfrm>
            <a:off x="9607538" y="289166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7" name="Oval 1326">
            <a:extLst>
              <a:ext uri="{FF2B5EF4-FFF2-40B4-BE49-F238E27FC236}">
                <a16:creationId xmlns:a16="http://schemas.microsoft.com/office/drawing/2014/main" id="{D7684609-5965-E744-ADC8-292A3D491204}"/>
              </a:ext>
            </a:extLst>
          </p:cNvPr>
          <p:cNvSpPr/>
          <p:nvPr/>
        </p:nvSpPr>
        <p:spPr>
          <a:xfrm>
            <a:off x="9938187" y="301252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8" name="Oval 1327">
            <a:extLst>
              <a:ext uri="{FF2B5EF4-FFF2-40B4-BE49-F238E27FC236}">
                <a16:creationId xmlns:a16="http://schemas.microsoft.com/office/drawing/2014/main" id="{38BD5476-6E6F-5143-B087-79AB4BA455A1}"/>
              </a:ext>
            </a:extLst>
          </p:cNvPr>
          <p:cNvSpPr/>
          <p:nvPr/>
        </p:nvSpPr>
        <p:spPr>
          <a:xfrm>
            <a:off x="9811338" y="336936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9" name="Oval 1328">
            <a:extLst>
              <a:ext uri="{FF2B5EF4-FFF2-40B4-BE49-F238E27FC236}">
                <a16:creationId xmlns:a16="http://schemas.microsoft.com/office/drawing/2014/main" id="{8C9DF345-7B2A-B748-B34B-E51625889AB3}"/>
              </a:ext>
            </a:extLst>
          </p:cNvPr>
          <p:cNvSpPr/>
          <p:nvPr/>
        </p:nvSpPr>
        <p:spPr>
          <a:xfrm>
            <a:off x="9963738" y="352176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0" name="Oval 1329">
            <a:extLst>
              <a:ext uri="{FF2B5EF4-FFF2-40B4-BE49-F238E27FC236}">
                <a16:creationId xmlns:a16="http://schemas.microsoft.com/office/drawing/2014/main" id="{046C8C65-082D-2A48-88E6-E69190F55E52}"/>
              </a:ext>
            </a:extLst>
          </p:cNvPr>
          <p:cNvSpPr/>
          <p:nvPr/>
        </p:nvSpPr>
        <p:spPr>
          <a:xfrm>
            <a:off x="10116138" y="367416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 name="Oval 1330">
            <a:extLst>
              <a:ext uri="{FF2B5EF4-FFF2-40B4-BE49-F238E27FC236}">
                <a16:creationId xmlns:a16="http://schemas.microsoft.com/office/drawing/2014/main" id="{FAB96302-0014-9746-A818-B7CBB2EEF2C3}"/>
              </a:ext>
            </a:extLst>
          </p:cNvPr>
          <p:cNvSpPr/>
          <p:nvPr/>
        </p:nvSpPr>
        <p:spPr>
          <a:xfrm>
            <a:off x="9940440" y="38424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 name="Oval 1331">
            <a:extLst>
              <a:ext uri="{FF2B5EF4-FFF2-40B4-BE49-F238E27FC236}">
                <a16:creationId xmlns:a16="http://schemas.microsoft.com/office/drawing/2014/main" id="{AD968A79-899F-EA4F-91E3-E96D3559750C}"/>
              </a:ext>
            </a:extLst>
          </p:cNvPr>
          <p:cNvSpPr/>
          <p:nvPr/>
        </p:nvSpPr>
        <p:spPr>
          <a:xfrm>
            <a:off x="10568818" y="357385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 name="Oval 1332">
            <a:extLst>
              <a:ext uri="{FF2B5EF4-FFF2-40B4-BE49-F238E27FC236}">
                <a16:creationId xmlns:a16="http://schemas.microsoft.com/office/drawing/2014/main" id="{4EDB7424-71FA-C547-9BC9-9EA8CA5C90AF}"/>
              </a:ext>
            </a:extLst>
          </p:cNvPr>
          <p:cNvSpPr/>
          <p:nvPr/>
        </p:nvSpPr>
        <p:spPr>
          <a:xfrm>
            <a:off x="9955097" y="35409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 name="Oval 1333">
            <a:extLst>
              <a:ext uri="{FF2B5EF4-FFF2-40B4-BE49-F238E27FC236}">
                <a16:creationId xmlns:a16="http://schemas.microsoft.com/office/drawing/2014/main" id="{0C2B54F2-EC01-5044-BB1A-DBDECB89B6A6}"/>
              </a:ext>
            </a:extLst>
          </p:cNvPr>
          <p:cNvSpPr/>
          <p:nvPr/>
        </p:nvSpPr>
        <p:spPr>
          <a:xfrm>
            <a:off x="10107901" y="26897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 name="Oval 1334">
            <a:extLst>
              <a:ext uri="{FF2B5EF4-FFF2-40B4-BE49-F238E27FC236}">
                <a16:creationId xmlns:a16="http://schemas.microsoft.com/office/drawing/2014/main" id="{0135E7AB-936D-F54F-883C-61B4BFD6CD3D}"/>
              </a:ext>
            </a:extLst>
          </p:cNvPr>
          <p:cNvSpPr/>
          <p:nvPr/>
        </p:nvSpPr>
        <p:spPr>
          <a:xfrm>
            <a:off x="10262553" y="332263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6" name="Oval 1335">
            <a:extLst>
              <a:ext uri="{FF2B5EF4-FFF2-40B4-BE49-F238E27FC236}">
                <a16:creationId xmlns:a16="http://schemas.microsoft.com/office/drawing/2014/main" id="{47B75EA2-0254-1D49-AE82-4E0838B83C77}"/>
              </a:ext>
            </a:extLst>
          </p:cNvPr>
          <p:cNvSpPr/>
          <p:nvPr/>
        </p:nvSpPr>
        <p:spPr>
          <a:xfrm>
            <a:off x="10513701" y="28216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7" name="Oval 1336">
            <a:extLst>
              <a:ext uri="{FF2B5EF4-FFF2-40B4-BE49-F238E27FC236}">
                <a16:creationId xmlns:a16="http://schemas.microsoft.com/office/drawing/2014/main" id="{42F96411-2CD3-2249-9878-1083910BA97C}"/>
              </a:ext>
            </a:extLst>
          </p:cNvPr>
          <p:cNvSpPr/>
          <p:nvPr/>
        </p:nvSpPr>
        <p:spPr>
          <a:xfrm>
            <a:off x="10844350" y="294250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8" name="Oval 1337">
            <a:extLst>
              <a:ext uri="{FF2B5EF4-FFF2-40B4-BE49-F238E27FC236}">
                <a16:creationId xmlns:a16="http://schemas.microsoft.com/office/drawing/2014/main" id="{CE3BDF97-5FEF-C34F-9847-0EFEA7B8F509}"/>
              </a:ext>
            </a:extLst>
          </p:cNvPr>
          <p:cNvSpPr/>
          <p:nvPr/>
        </p:nvSpPr>
        <p:spPr>
          <a:xfrm>
            <a:off x="10717501" y="32993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9" name="Oval 1338">
            <a:extLst>
              <a:ext uri="{FF2B5EF4-FFF2-40B4-BE49-F238E27FC236}">
                <a16:creationId xmlns:a16="http://schemas.microsoft.com/office/drawing/2014/main" id="{14424EAF-7DFB-8747-9462-9EE863BBC5CE}"/>
              </a:ext>
            </a:extLst>
          </p:cNvPr>
          <p:cNvSpPr/>
          <p:nvPr/>
        </p:nvSpPr>
        <p:spPr>
          <a:xfrm>
            <a:off x="10869901" y="34517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0" name="Oval 1339">
            <a:extLst>
              <a:ext uri="{FF2B5EF4-FFF2-40B4-BE49-F238E27FC236}">
                <a16:creationId xmlns:a16="http://schemas.microsoft.com/office/drawing/2014/main" id="{148B0FA1-B38E-8B43-B582-38A71C267895}"/>
              </a:ext>
            </a:extLst>
          </p:cNvPr>
          <p:cNvSpPr/>
          <p:nvPr/>
        </p:nvSpPr>
        <p:spPr>
          <a:xfrm>
            <a:off x="11022301" y="36041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 name="Oval 1340">
            <a:extLst>
              <a:ext uri="{FF2B5EF4-FFF2-40B4-BE49-F238E27FC236}">
                <a16:creationId xmlns:a16="http://schemas.microsoft.com/office/drawing/2014/main" id="{2977898D-39CD-4A4E-A009-67C50F7DA363}"/>
              </a:ext>
            </a:extLst>
          </p:cNvPr>
          <p:cNvSpPr/>
          <p:nvPr/>
        </p:nvSpPr>
        <p:spPr>
          <a:xfrm>
            <a:off x="10846603" y="377241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2" name="Oval 1341">
            <a:extLst>
              <a:ext uri="{FF2B5EF4-FFF2-40B4-BE49-F238E27FC236}">
                <a16:creationId xmlns:a16="http://schemas.microsoft.com/office/drawing/2014/main" id="{6114F337-841F-2246-81C0-ADEFE1D074EB}"/>
              </a:ext>
            </a:extLst>
          </p:cNvPr>
          <p:cNvSpPr/>
          <p:nvPr/>
        </p:nvSpPr>
        <p:spPr>
          <a:xfrm>
            <a:off x="11327101" y="39089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3" name="Oval 1342">
            <a:extLst>
              <a:ext uri="{FF2B5EF4-FFF2-40B4-BE49-F238E27FC236}">
                <a16:creationId xmlns:a16="http://schemas.microsoft.com/office/drawing/2014/main" id="{763125E5-66AE-FA4E-83B7-A5B26294A914}"/>
              </a:ext>
            </a:extLst>
          </p:cNvPr>
          <p:cNvSpPr/>
          <p:nvPr/>
        </p:nvSpPr>
        <p:spPr>
          <a:xfrm>
            <a:off x="11474981" y="350383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4" name="Oval 1343">
            <a:extLst>
              <a:ext uri="{FF2B5EF4-FFF2-40B4-BE49-F238E27FC236}">
                <a16:creationId xmlns:a16="http://schemas.microsoft.com/office/drawing/2014/main" id="{D4C6EA5A-D91F-7B40-BEAE-BE49C84D3945}"/>
              </a:ext>
            </a:extLst>
          </p:cNvPr>
          <p:cNvSpPr/>
          <p:nvPr/>
        </p:nvSpPr>
        <p:spPr>
          <a:xfrm>
            <a:off x="9710510" y="280928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5" name="Oval 1344">
            <a:extLst>
              <a:ext uri="{FF2B5EF4-FFF2-40B4-BE49-F238E27FC236}">
                <a16:creationId xmlns:a16="http://schemas.microsoft.com/office/drawing/2014/main" id="{4AF96069-B8B3-544F-84C1-254395A7CBAE}"/>
              </a:ext>
            </a:extLst>
          </p:cNvPr>
          <p:cNvSpPr/>
          <p:nvPr/>
        </p:nvSpPr>
        <p:spPr>
          <a:xfrm>
            <a:off x="10041159" y="29301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6" name="Oval 1345">
            <a:extLst>
              <a:ext uri="{FF2B5EF4-FFF2-40B4-BE49-F238E27FC236}">
                <a16:creationId xmlns:a16="http://schemas.microsoft.com/office/drawing/2014/main" id="{5D0A73BC-DFF9-9543-BED7-B9CEDB407C08}"/>
              </a:ext>
            </a:extLst>
          </p:cNvPr>
          <p:cNvSpPr/>
          <p:nvPr/>
        </p:nvSpPr>
        <p:spPr>
          <a:xfrm>
            <a:off x="9914310" y="3286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7" name="Oval 1346">
            <a:extLst>
              <a:ext uri="{FF2B5EF4-FFF2-40B4-BE49-F238E27FC236}">
                <a16:creationId xmlns:a16="http://schemas.microsoft.com/office/drawing/2014/main" id="{E1BA1536-622F-0B4F-9E9D-7E905AC11443}"/>
              </a:ext>
            </a:extLst>
          </p:cNvPr>
          <p:cNvSpPr/>
          <p:nvPr/>
        </p:nvSpPr>
        <p:spPr>
          <a:xfrm>
            <a:off x="10066710" y="3439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8" name="Oval 1347">
            <a:extLst>
              <a:ext uri="{FF2B5EF4-FFF2-40B4-BE49-F238E27FC236}">
                <a16:creationId xmlns:a16="http://schemas.microsoft.com/office/drawing/2014/main" id="{934666BD-6D06-D349-8711-93B2F69C0D31}"/>
              </a:ext>
            </a:extLst>
          </p:cNvPr>
          <p:cNvSpPr/>
          <p:nvPr/>
        </p:nvSpPr>
        <p:spPr>
          <a:xfrm>
            <a:off x="10219110" y="3591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9" name="Oval 1348">
            <a:extLst>
              <a:ext uri="{FF2B5EF4-FFF2-40B4-BE49-F238E27FC236}">
                <a16:creationId xmlns:a16="http://schemas.microsoft.com/office/drawing/2014/main" id="{28947EE2-59D9-9843-9845-677F6D0ABE59}"/>
              </a:ext>
            </a:extLst>
          </p:cNvPr>
          <p:cNvSpPr/>
          <p:nvPr/>
        </p:nvSpPr>
        <p:spPr>
          <a:xfrm>
            <a:off x="10043412" y="376006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0" name="Oval 1349">
            <a:extLst>
              <a:ext uri="{FF2B5EF4-FFF2-40B4-BE49-F238E27FC236}">
                <a16:creationId xmlns:a16="http://schemas.microsoft.com/office/drawing/2014/main" id="{C369E730-35B7-CD40-8221-21CC26A4FC4C}"/>
              </a:ext>
            </a:extLst>
          </p:cNvPr>
          <p:cNvSpPr/>
          <p:nvPr/>
        </p:nvSpPr>
        <p:spPr>
          <a:xfrm>
            <a:off x="10523910" y="3896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1" name="Oval 1350">
            <a:extLst>
              <a:ext uri="{FF2B5EF4-FFF2-40B4-BE49-F238E27FC236}">
                <a16:creationId xmlns:a16="http://schemas.microsoft.com/office/drawing/2014/main" id="{3B18B682-528E-4F4A-A08C-79E47574F139}"/>
              </a:ext>
            </a:extLst>
          </p:cNvPr>
          <p:cNvSpPr/>
          <p:nvPr/>
        </p:nvSpPr>
        <p:spPr>
          <a:xfrm>
            <a:off x="10671790" y="34914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2" name="Oval 1351">
            <a:extLst>
              <a:ext uri="{FF2B5EF4-FFF2-40B4-BE49-F238E27FC236}">
                <a16:creationId xmlns:a16="http://schemas.microsoft.com/office/drawing/2014/main" id="{21A32114-49E0-CE44-BF9B-3462D55F7E9B}"/>
              </a:ext>
            </a:extLst>
          </p:cNvPr>
          <p:cNvSpPr/>
          <p:nvPr/>
        </p:nvSpPr>
        <p:spPr>
          <a:xfrm>
            <a:off x="8480934" y="29780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3" name="Oval 1352">
            <a:extLst>
              <a:ext uri="{FF2B5EF4-FFF2-40B4-BE49-F238E27FC236}">
                <a16:creationId xmlns:a16="http://schemas.microsoft.com/office/drawing/2014/main" id="{F2192F0F-B1E7-2E4F-83C3-FD1AE1DBCA98}"/>
              </a:ext>
            </a:extLst>
          </p:cNvPr>
          <p:cNvSpPr/>
          <p:nvPr/>
        </p:nvSpPr>
        <p:spPr>
          <a:xfrm>
            <a:off x="8635586" y="361096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4" name="Oval 1353">
            <a:extLst>
              <a:ext uri="{FF2B5EF4-FFF2-40B4-BE49-F238E27FC236}">
                <a16:creationId xmlns:a16="http://schemas.microsoft.com/office/drawing/2014/main" id="{A7C36382-B9FB-4244-AACD-FC0F3FD9DD62}"/>
              </a:ext>
            </a:extLst>
          </p:cNvPr>
          <p:cNvSpPr/>
          <p:nvPr/>
        </p:nvSpPr>
        <p:spPr>
          <a:xfrm>
            <a:off x="8886734" y="31099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5" name="Oval 1354">
            <a:extLst>
              <a:ext uri="{FF2B5EF4-FFF2-40B4-BE49-F238E27FC236}">
                <a16:creationId xmlns:a16="http://schemas.microsoft.com/office/drawing/2014/main" id="{1D6B1A8D-9114-F144-8B66-F76457FF0625}"/>
              </a:ext>
            </a:extLst>
          </p:cNvPr>
          <p:cNvSpPr/>
          <p:nvPr/>
        </p:nvSpPr>
        <p:spPr>
          <a:xfrm>
            <a:off x="7681860" y="27350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6" name="Oval 1355">
            <a:extLst>
              <a:ext uri="{FF2B5EF4-FFF2-40B4-BE49-F238E27FC236}">
                <a16:creationId xmlns:a16="http://schemas.microsoft.com/office/drawing/2014/main" id="{63E9F9C9-1EB4-FC40-8E35-03A70C82B3AC}"/>
              </a:ext>
            </a:extLst>
          </p:cNvPr>
          <p:cNvSpPr/>
          <p:nvPr/>
        </p:nvSpPr>
        <p:spPr>
          <a:xfrm>
            <a:off x="7836512" y="336794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7" name="Oval 1356">
            <a:extLst>
              <a:ext uri="{FF2B5EF4-FFF2-40B4-BE49-F238E27FC236}">
                <a16:creationId xmlns:a16="http://schemas.microsoft.com/office/drawing/2014/main" id="{EBCC6849-5A40-3F4A-8D82-9B2801DF401B}"/>
              </a:ext>
            </a:extLst>
          </p:cNvPr>
          <p:cNvSpPr/>
          <p:nvPr/>
        </p:nvSpPr>
        <p:spPr>
          <a:xfrm>
            <a:off x="8087660" y="286694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8" name="Oval 1357">
            <a:extLst>
              <a:ext uri="{FF2B5EF4-FFF2-40B4-BE49-F238E27FC236}">
                <a16:creationId xmlns:a16="http://schemas.microsoft.com/office/drawing/2014/main" id="{B9BB93F1-CC69-4246-99AC-0006B42EFCC4}"/>
              </a:ext>
            </a:extLst>
          </p:cNvPr>
          <p:cNvSpPr/>
          <p:nvPr/>
        </p:nvSpPr>
        <p:spPr>
          <a:xfrm>
            <a:off x="8418309" y="298780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9" name="Oval 1358">
            <a:extLst>
              <a:ext uri="{FF2B5EF4-FFF2-40B4-BE49-F238E27FC236}">
                <a16:creationId xmlns:a16="http://schemas.microsoft.com/office/drawing/2014/main" id="{ABBFC3B2-106B-EE49-83AB-456B8A03EE81}"/>
              </a:ext>
            </a:extLst>
          </p:cNvPr>
          <p:cNvSpPr/>
          <p:nvPr/>
        </p:nvSpPr>
        <p:spPr>
          <a:xfrm>
            <a:off x="8291460" y="33446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0" name="Oval 1359">
            <a:extLst>
              <a:ext uri="{FF2B5EF4-FFF2-40B4-BE49-F238E27FC236}">
                <a16:creationId xmlns:a16="http://schemas.microsoft.com/office/drawing/2014/main" id="{E2EAB573-4A80-9D4A-A647-E96DED42459D}"/>
              </a:ext>
            </a:extLst>
          </p:cNvPr>
          <p:cNvSpPr/>
          <p:nvPr/>
        </p:nvSpPr>
        <p:spPr>
          <a:xfrm>
            <a:off x="8443860" y="34970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 name="Oval 1360">
            <a:extLst>
              <a:ext uri="{FF2B5EF4-FFF2-40B4-BE49-F238E27FC236}">
                <a16:creationId xmlns:a16="http://schemas.microsoft.com/office/drawing/2014/main" id="{56069132-3402-1745-8FD4-2DEC497C59FB}"/>
              </a:ext>
            </a:extLst>
          </p:cNvPr>
          <p:cNvSpPr/>
          <p:nvPr/>
        </p:nvSpPr>
        <p:spPr>
          <a:xfrm>
            <a:off x="8596260" y="36494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2" name="Oval 1361">
            <a:extLst>
              <a:ext uri="{FF2B5EF4-FFF2-40B4-BE49-F238E27FC236}">
                <a16:creationId xmlns:a16="http://schemas.microsoft.com/office/drawing/2014/main" id="{38D573AD-7F75-3C4D-9056-BB66F3912AF6}"/>
              </a:ext>
            </a:extLst>
          </p:cNvPr>
          <p:cNvSpPr/>
          <p:nvPr/>
        </p:nvSpPr>
        <p:spPr>
          <a:xfrm>
            <a:off x="8420562" y="38177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3" name="Oval 1362">
            <a:extLst>
              <a:ext uri="{FF2B5EF4-FFF2-40B4-BE49-F238E27FC236}">
                <a16:creationId xmlns:a16="http://schemas.microsoft.com/office/drawing/2014/main" id="{A8184EEF-6B88-8049-8879-41CAA2B1ED89}"/>
              </a:ext>
            </a:extLst>
          </p:cNvPr>
          <p:cNvSpPr/>
          <p:nvPr/>
        </p:nvSpPr>
        <p:spPr>
          <a:xfrm>
            <a:off x="8901060" y="39542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4" name="Oval 1363">
            <a:extLst>
              <a:ext uri="{FF2B5EF4-FFF2-40B4-BE49-F238E27FC236}">
                <a16:creationId xmlns:a16="http://schemas.microsoft.com/office/drawing/2014/main" id="{78C239F1-7495-1C45-AF94-4A605F21560D}"/>
              </a:ext>
            </a:extLst>
          </p:cNvPr>
          <p:cNvSpPr/>
          <p:nvPr/>
        </p:nvSpPr>
        <p:spPr>
          <a:xfrm>
            <a:off x="7669504" y="308104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5" name="Oval 1364">
            <a:extLst>
              <a:ext uri="{FF2B5EF4-FFF2-40B4-BE49-F238E27FC236}">
                <a16:creationId xmlns:a16="http://schemas.microsoft.com/office/drawing/2014/main" id="{9D0CD7C2-096C-E04C-B825-87DF3C8E7996}"/>
              </a:ext>
            </a:extLst>
          </p:cNvPr>
          <p:cNvSpPr/>
          <p:nvPr/>
        </p:nvSpPr>
        <p:spPr>
          <a:xfrm>
            <a:off x="7824156" y="37139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6" name="Oval 1365">
            <a:extLst>
              <a:ext uri="{FF2B5EF4-FFF2-40B4-BE49-F238E27FC236}">
                <a16:creationId xmlns:a16="http://schemas.microsoft.com/office/drawing/2014/main" id="{A72BD047-65B5-6D41-8737-F4F3867E842F}"/>
              </a:ext>
            </a:extLst>
          </p:cNvPr>
          <p:cNvSpPr/>
          <p:nvPr/>
        </p:nvSpPr>
        <p:spPr>
          <a:xfrm>
            <a:off x="8075304" y="321293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7" name="Oval 1366">
            <a:extLst>
              <a:ext uri="{FF2B5EF4-FFF2-40B4-BE49-F238E27FC236}">
                <a16:creationId xmlns:a16="http://schemas.microsoft.com/office/drawing/2014/main" id="{8D666569-0165-C745-AD27-8821179A0925}"/>
              </a:ext>
            </a:extLst>
          </p:cNvPr>
          <p:cNvSpPr/>
          <p:nvPr/>
        </p:nvSpPr>
        <p:spPr>
          <a:xfrm>
            <a:off x="8405953" y="33338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8" name="Oval 1367">
            <a:extLst>
              <a:ext uri="{FF2B5EF4-FFF2-40B4-BE49-F238E27FC236}">
                <a16:creationId xmlns:a16="http://schemas.microsoft.com/office/drawing/2014/main" id="{8AE36630-B29D-4E40-922D-005D9DB72FBD}"/>
              </a:ext>
            </a:extLst>
          </p:cNvPr>
          <p:cNvSpPr/>
          <p:nvPr/>
        </p:nvSpPr>
        <p:spPr>
          <a:xfrm>
            <a:off x="8279104" y="369064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9" name="Oval 1368">
            <a:extLst>
              <a:ext uri="{FF2B5EF4-FFF2-40B4-BE49-F238E27FC236}">
                <a16:creationId xmlns:a16="http://schemas.microsoft.com/office/drawing/2014/main" id="{8874556A-A82E-2C4E-AB8B-5123F7BD5BB3}"/>
              </a:ext>
            </a:extLst>
          </p:cNvPr>
          <p:cNvSpPr/>
          <p:nvPr/>
        </p:nvSpPr>
        <p:spPr>
          <a:xfrm>
            <a:off x="8431504" y="384304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0" name="Oval 1369">
            <a:extLst>
              <a:ext uri="{FF2B5EF4-FFF2-40B4-BE49-F238E27FC236}">
                <a16:creationId xmlns:a16="http://schemas.microsoft.com/office/drawing/2014/main" id="{FA5936CD-F56A-9E41-94BD-F637D2018DE6}"/>
              </a:ext>
            </a:extLst>
          </p:cNvPr>
          <p:cNvSpPr/>
          <p:nvPr/>
        </p:nvSpPr>
        <p:spPr>
          <a:xfrm>
            <a:off x="8583904" y="399544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1" name="Oval 1370">
            <a:extLst>
              <a:ext uri="{FF2B5EF4-FFF2-40B4-BE49-F238E27FC236}">
                <a16:creationId xmlns:a16="http://schemas.microsoft.com/office/drawing/2014/main" id="{66F140A8-28B8-374B-9956-F16147AE04E3}"/>
              </a:ext>
            </a:extLst>
          </p:cNvPr>
          <p:cNvSpPr/>
          <p:nvPr/>
        </p:nvSpPr>
        <p:spPr>
          <a:xfrm>
            <a:off x="8408206" y="416371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 name="Oval 1371">
            <a:extLst>
              <a:ext uri="{FF2B5EF4-FFF2-40B4-BE49-F238E27FC236}">
                <a16:creationId xmlns:a16="http://schemas.microsoft.com/office/drawing/2014/main" id="{C281885D-ED8B-574A-81E9-C7D40B9DA13B}"/>
              </a:ext>
            </a:extLst>
          </p:cNvPr>
          <p:cNvSpPr/>
          <p:nvPr/>
        </p:nvSpPr>
        <p:spPr>
          <a:xfrm>
            <a:off x="8888704" y="430024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3" name="Oval 1372">
            <a:extLst>
              <a:ext uri="{FF2B5EF4-FFF2-40B4-BE49-F238E27FC236}">
                <a16:creationId xmlns:a16="http://schemas.microsoft.com/office/drawing/2014/main" id="{F1FCB42E-A970-F947-ADCA-17BE2B913B74}"/>
              </a:ext>
            </a:extLst>
          </p:cNvPr>
          <p:cNvSpPr/>
          <p:nvPr/>
        </p:nvSpPr>
        <p:spPr>
          <a:xfrm>
            <a:off x="8633334" y="31304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4" name="Oval 1373">
            <a:extLst>
              <a:ext uri="{FF2B5EF4-FFF2-40B4-BE49-F238E27FC236}">
                <a16:creationId xmlns:a16="http://schemas.microsoft.com/office/drawing/2014/main" id="{37348A80-7759-074E-9186-0D2D76E68FB1}"/>
              </a:ext>
            </a:extLst>
          </p:cNvPr>
          <p:cNvSpPr/>
          <p:nvPr/>
        </p:nvSpPr>
        <p:spPr>
          <a:xfrm>
            <a:off x="8787986" y="376336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5" name="Oval 1374">
            <a:extLst>
              <a:ext uri="{FF2B5EF4-FFF2-40B4-BE49-F238E27FC236}">
                <a16:creationId xmlns:a16="http://schemas.microsoft.com/office/drawing/2014/main" id="{2A59A01D-9E60-A14A-8DF5-54601F7BCE4F}"/>
              </a:ext>
            </a:extLst>
          </p:cNvPr>
          <p:cNvSpPr/>
          <p:nvPr/>
        </p:nvSpPr>
        <p:spPr>
          <a:xfrm>
            <a:off x="8583906" y="289568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6" name="Oval 1375">
            <a:extLst>
              <a:ext uri="{FF2B5EF4-FFF2-40B4-BE49-F238E27FC236}">
                <a16:creationId xmlns:a16="http://schemas.microsoft.com/office/drawing/2014/main" id="{5F51DA4B-AB2F-B545-A034-8ED84F7BD201}"/>
              </a:ext>
            </a:extLst>
          </p:cNvPr>
          <p:cNvSpPr/>
          <p:nvPr/>
        </p:nvSpPr>
        <p:spPr>
          <a:xfrm>
            <a:off x="8738558" y="35285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7" name="Oval 1376">
            <a:extLst>
              <a:ext uri="{FF2B5EF4-FFF2-40B4-BE49-F238E27FC236}">
                <a16:creationId xmlns:a16="http://schemas.microsoft.com/office/drawing/2014/main" id="{9A68091B-ABDC-4F47-A2C8-073770E08418}"/>
              </a:ext>
            </a:extLst>
          </p:cNvPr>
          <p:cNvSpPr/>
          <p:nvPr/>
        </p:nvSpPr>
        <p:spPr>
          <a:xfrm>
            <a:off x="7784832" y="26526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8" name="Oval 1377">
            <a:extLst>
              <a:ext uri="{FF2B5EF4-FFF2-40B4-BE49-F238E27FC236}">
                <a16:creationId xmlns:a16="http://schemas.microsoft.com/office/drawing/2014/main" id="{87E6B661-4FD4-8047-AC28-E7DEFA362FE7}"/>
              </a:ext>
            </a:extLst>
          </p:cNvPr>
          <p:cNvSpPr/>
          <p:nvPr/>
        </p:nvSpPr>
        <p:spPr>
          <a:xfrm>
            <a:off x="7939484" y="328556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9" name="Oval 1378">
            <a:extLst>
              <a:ext uri="{FF2B5EF4-FFF2-40B4-BE49-F238E27FC236}">
                <a16:creationId xmlns:a16="http://schemas.microsoft.com/office/drawing/2014/main" id="{7480FC3C-E02A-6B46-98BE-522F42C6F4AA}"/>
              </a:ext>
            </a:extLst>
          </p:cNvPr>
          <p:cNvSpPr/>
          <p:nvPr/>
        </p:nvSpPr>
        <p:spPr>
          <a:xfrm>
            <a:off x="8190632" y="27845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0" name="Oval 1379">
            <a:extLst>
              <a:ext uri="{FF2B5EF4-FFF2-40B4-BE49-F238E27FC236}">
                <a16:creationId xmlns:a16="http://schemas.microsoft.com/office/drawing/2014/main" id="{7B6FFE82-00CC-5F43-811C-8D5B4D5A4F6A}"/>
              </a:ext>
            </a:extLst>
          </p:cNvPr>
          <p:cNvSpPr/>
          <p:nvPr/>
        </p:nvSpPr>
        <p:spPr>
          <a:xfrm>
            <a:off x="8521281" y="290542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1" name="Oval 1380">
            <a:extLst>
              <a:ext uri="{FF2B5EF4-FFF2-40B4-BE49-F238E27FC236}">
                <a16:creationId xmlns:a16="http://schemas.microsoft.com/office/drawing/2014/main" id="{84CF3A31-2910-AC47-B023-57C905CD5D58}"/>
              </a:ext>
            </a:extLst>
          </p:cNvPr>
          <p:cNvSpPr/>
          <p:nvPr/>
        </p:nvSpPr>
        <p:spPr>
          <a:xfrm>
            <a:off x="8394432" y="32622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 name="Oval 1381">
            <a:extLst>
              <a:ext uri="{FF2B5EF4-FFF2-40B4-BE49-F238E27FC236}">
                <a16:creationId xmlns:a16="http://schemas.microsoft.com/office/drawing/2014/main" id="{F95E5873-DD61-F94F-9CF5-A1AAEABDE13F}"/>
              </a:ext>
            </a:extLst>
          </p:cNvPr>
          <p:cNvSpPr/>
          <p:nvPr/>
        </p:nvSpPr>
        <p:spPr>
          <a:xfrm>
            <a:off x="8546832" y="34146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3" name="Oval 1382">
            <a:extLst>
              <a:ext uri="{FF2B5EF4-FFF2-40B4-BE49-F238E27FC236}">
                <a16:creationId xmlns:a16="http://schemas.microsoft.com/office/drawing/2014/main" id="{825142BF-D0DE-9F4F-9C78-F46F2A35B40B}"/>
              </a:ext>
            </a:extLst>
          </p:cNvPr>
          <p:cNvSpPr/>
          <p:nvPr/>
        </p:nvSpPr>
        <p:spPr>
          <a:xfrm>
            <a:off x="8699232" y="35670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4" name="Oval 1383">
            <a:extLst>
              <a:ext uri="{FF2B5EF4-FFF2-40B4-BE49-F238E27FC236}">
                <a16:creationId xmlns:a16="http://schemas.microsoft.com/office/drawing/2014/main" id="{2142B6C0-D790-FE4E-9FEE-521C43478CCE}"/>
              </a:ext>
            </a:extLst>
          </p:cNvPr>
          <p:cNvSpPr/>
          <p:nvPr/>
        </p:nvSpPr>
        <p:spPr>
          <a:xfrm>
            <a:off x="8523534" y="373534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5" name="Oval 1384">
            <a:extLst>
              <a:ext uri="{FF2B5EF4-FFF2-40B4-BE49-F238E27FC236}">
                <a16:creationId xmlns:a16="http://schemas.microsoft.com/office/drawing/2014/main" id="{3F6A1DED-C377-AE48-88F7-8B8687432EEE}"/>
              </a:ext>
            </a:extLst>
          </p:cNvPr>
          <p:cNvSpPr/>
          <p:nvPr/>
        </p:nvSpPr>
        <p:spPr>
          <a:xfrm>
            <a:off x="7927128" y="363155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6" name="Oval 1385">
            <a:extLst>
              <a:ext uri="{FF2B5EF4-FFF2-40B4-BE49-F238E27FC236}">
                <a16:creationId xmlns:a16="http://schemas.microsoft.com/office/drawing/2014/main" id="{084B9412-6533-CB4A-A462-CCE4327B7B9D}"/>
              </a:ext>
            </a:extLst>
          </p:cNvPr>
          <p:cNvSpPr/>
          <p:nvPr/>
        </p:nvSpPr>
        <p:spPr>
          <a:xfrm>
            <a:off x="8178276" y="313055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7" name="Oval 1386">
            <a:extLst>
              <a:ext uri="{FF2B5EF4-FFF2-40B4-BE49-F238E27FC236}">
                <a16:creationId xmlns:a16="http://schemas.microsoft.com/office/drawing/2014/main" id="{18387192-2423-EA49-ABA5-AA310249C661}"/>
              </a:ext>
            </a:extLst>
          </p:cNvPr>
          <p:cNvSpPr/>
          <p:nvPr/>
        </p:nvSpPr>
        <p:spPr>
          <a:xfrm>
            <a:off x="8508925" y="325142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8" name="Oval 1387">
            <a:extLst>
              <a:ext uri="{FF2B5EF4-FFF2-40B4-BE49-F238E27FC236}">
                <a16:creationId xmlns:a16="http://schemas.microsoft.com/office/drawing/2014/main" id="{1E048AD5-713C-5640-8152-34A2C778FDC3}"/>
              </a:ext>
            </a:extLst>
          </p:cNvPr>
          <p:cNvSpPr/>
          <p:nvPr/>
        </p:nvSpPr>
        <p:spPr>
          <a:xfrm>
            <a:off x="8382076" y="36082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9" name="Oval 1388">
            <a:extLst>
              <a:ext uri="{FF2B5EF4-FFF2-40B4-BE49-F238E27FC236}">
                <a16:creationId xmlns:a16="http://schemas.microsoft.com/office/drawing/2014/main" id="{DA1E12EB-A1BE-7A4C-909B-9078720E9131}"/>
              </a:ext>
            </a:extLst>
          </p:cNvPr>
          <p:cNvSpPr/>
          <p:nvPr/>
        </p:nvSpPr>
        <p:spPr>
          <a:xfrm>
            <a:off x="8534476" y="37606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0" name="Oval 1389">
            <a:extLst>
              <a:ext uri="{FF2B5EF4-FFF2-40B4-BE49-F238E27FC236}">
                <a16:creationId xmlns:a16="http://schemas.microsoft.com/office/drawing/2014/main" id="{FABACCE5-420D-2446-BB0E-062AD833BED7}"/>
              </a:ext>
            </a:extLst>
          </p:cNvPr>
          <p:cNvSpPr/>
          <p:nvPr/>
        </p:nvSpPr>
        <p:spPr>
          <a:xfrm>
            <a:off x="8686876" y="39130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1" name="Oval 1390">
            <a:extLst>
              <a:ext uri="{FF2B5EF4-FFF2-40B4-BE49-F238E27FC236}">
                <a16:creationId xmlns:a16="http://schemas.microsoft.com/office/drawing/2014/main" id="{72C87553-3C64-FD4C-9F12-8B41B946BA48}"/>
              </a:ext>
            </a:extLst>
          </p:cNvPr>
          <p:cNvSpPr/>
          <p:nvPr/>
        </p:nvSpPr>
        <p:spPr>
          <a:xfrm>
            <a:off x="8511178" y="40813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 name="Oval 1391">
            <a:extLst>
              <a:ext uri="{FF2B5EF4-FFF2-40B4-BE49-F238E27FC236}">
                <a16:creationId xmlns:a16="http://schemas.microsoft.com/office/drawing/2014/main" id="{E4E6F7B9-6C80-E549-AA2B-1A595C6CA309}"/>
              </a:ext>
            </a:extLst>
          </p:cNvPr>
          <p:cNvSpPr/>
          <p:nvPr/>
        </p:nvSpPr>
        <p:spPr>
          <a:xfrm>
            <a:off x="8736306" y="304808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3" name="Oval 1392">
            <a:extLst>
              <a:ext uri="{FF2B5EF4-FFF2-40B4-BE49-F238E27FC236}">
                <a16:creationId xmlns:a16="http://schemas.microsoft.com/office/drawing/2014/main" id="{B055B9AE-A661-4C4C-B794-354CF91519FE}"/>
              </a:ext>
            </a:extLst>
          </p:cNvPr>
          <p:cNvSpPr/>
          <p:nvPr/>
        </p:nvSpPr>
        <p:spPr>
          <a:xfrm>
            <a:off x="8890958" y="36809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4" name="Oval 1393">
            <a:extLst>
              <a:ext uri="{FF2B5EF4-FFF2-40B4-BE49-F238E27FC236}">
                <a16:creationId xmlns:a16="http://schemas.microsoft.com/office/drawing/2014/main" id="{70FC32C3-A0FA-0B43-9C8B-D9392F1E579C}"/>
              </a:ext>
            </a:extLst>
          </p:cNvPr>
          <p:cNvSpPr/>
          <p:nvPr/>
        </p:nvSpPr>
        <p:spPr>
          <a:xfrm>
            <a:off x="8558790" y="363975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5" name="Oval 1394">
            <a:extLst>
              <a:ext uri="{FF2B5EF4-FFF2-40B4-BE49-F238E27FC236}">
                <a16:creationId xmlns:a16="http://schemas.microsoft.com/office/drawing/2014/main" id="{667D529B-256D-6C41-B0F0-FD0BE41C5550}"/>
              </a:ext>
            </a:extLst>
          </p:cNvPr>
          <p:cNvSpPr/>
          <p:nvPr/>
        </p:nvSpPr>
        <p:spPr>
          <a:xfrm>
            <a:off x="8711594" y="278859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6" name="Oval 1395">
            <a:extLst>
              <a:ext uri="{FF2B5EF4-FFF2-40B4-BE49-F238E27FC236}">
                <a16:creationId xmlns:a16="http://schemas.microsoft.com/office/drawing/2014/main" id="{6051E094-5127-B549-9209-BAFDCB3F4ACA}"/>
              </a:ext>
            </a:extLst>
          </p:cNvPr>
          <p:cNvSpPr/>
          <p:nvPr/>
        </p:nvSpPr>
        <p:spPr>
          <a:xfrm>
            <a:off x="8866246" y="34214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7" name="Oval 1396">
            <a:extLst>
              <a:ext uri="{FF2B5EF4-FFF2-40B4-BE49-F238E27FC236}">
                <a16:creationId xmlns:a16="http://schemas.microsoft.com/office/drawing/2014/main" id="{3231B42C-A1E2-904F-AF42-2CC1B2AED2A4}"/>
              </a:ext>
            </a:extLst>
          </p:cNvPr>
          <p:cNvSpPr/>
          <p:nvPr/>
        </p:nvSpPr>
        <p:spPr>
          <a:xfrm>
            <a:off x="8314203" y="290813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8" name="Oval 1397">
            <a:extLst>
              <a:ext uri="{FF2B5EF4-FFF2-40B4-BE49-F238E27FC236}">
                <a16:creationId xmlns:a16="http://schemas.microsoft.com/office/drawing/2014/main" id="{E50966E2-5C4D-954E-98B6-871059D930F0}"/>
              </a:ext>
            </a:extLst>
          </p:cNvPr>
          <p:cNvSpPr/>
          <p:nvPr/>
        </p:nvSpPr>
        <p:spPr>
          <a:xfrm>
            <a:off x="8644852" y="302899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9" name="Oval 1398">
            <a:extLst>
              <a:ext uri="{FF2B5EF4-FFF2-40B4-BE49-F238E27FC236}">
                <a16:creationId xmlns:a16="http://schemas.microsoft.com/office/drawing/2014/main" id="{3C69E9B5-74AC-534F-8810-7D4EC7AD01C7}"/>
              </a:ext>
            </a:extLst>
          </p:cNvPr>
          <p:cNvSpPr/>
          <p:nvPr/>
        </p:nvSpPr>
        <p:spPr>
          <a:xfrm>
            <a:off x="8518003" y="338583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0" name="Oval 1399">
            <a:extLst>
              <a:ext uri="{FF2B5EF4-FFF2-40B4-BE49-F238E27FC236}">
                <a16:creationId xmlns:a16="http://schemas.microsoft.com/office/drawing/2014/main" id="{73F8B900-FE6D-3B4D-84F6-54267BF111FE}"/>
              </a:ext>
            </a:extLst>
          </p:cNvPr>
          <p:cNvSpPr/>
          <p:nvPr/>
        </p:nvSpPr>
        <p:spPr>
          <a:xfrm>
            <a:off x="8670403" y="353823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1" name="Oval 1400">
            <a:extLst>
              <a:ext uri="{FF2B5EF4-FFF2-40B4-BE49-F238E27FC236}">
                <a16:creationId xmlns:a16="http://schemas.microsoft.com/office/drawing/2014/main" id="{73D664CB-D46E-BF4A-A8DB-F6CC6E4CE322}"/>
              </a:ext>
            </a:extLst>
          </p:cNvPr>
          <p:cNvSpPr/>
          <p:nvPr/>
        </p:nvSpPr>
        <p:spPr>
          <a:xfrm>
            <a:off x="8822803" y="369063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 name="Oval 1401">
            <a:extLst>
              <a:ext uri="{FF2B5EF4-FFF2-40B4-BE49-F238E27FC236}">
                <a16:creationId xmlns:a16="http://schemas.microsoft.com/office/drawing/2014/main" id="{1709C287-670C-E142-99D5-9598060C86FD}"/>
              </a:ext>
            </a:extLst>
          </p:cNvPr>
          <p:cNvSpPr/>
          <p:nvPr/>
        </p:nvSpPr>
        <p:spPr>
          <a:xfrm>
            <a:off x="8647105" y="385891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3" name="Oval 1402">
            <a:extLst>
              <a:ext uri="{FF2B5EF4-FFF2-40B4-BE49-F238E27FC236}">
                <a16:creationId xmlns:a16="http://schemas.microsoft.com/office/drawing/2014/main" id="{0E0327BF-A570-E746-BF7C-499B092C2E1B}"/>
              </a:ext>
            </a:extLst>
          </p:cNvPr>
          <p:cNvSpPr/>
          <p:nvPr/>
        </p:nvSpPr>
        <p:spPr>
          <a:xfrm>
            <a:off x="8661762" y="35573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4" name="Oval 1403">
            <a:extLst>
              <a:ext uri="{FF2B5EF4-FFF2-40B4-BE49-F238E27FC236}">
                <a16:creationId xmlns:a16="http://schemas.microsoft.com/office/drawing/2014/main" id="{64EF7695-D028-DD46-A6DA-36F84D9642BA}"/>
              </a:ext>
            </a:extLst>
          </p:cNvPr>
          <p:cNvSpPr/>
          <p:nvPr/>
        </p:nvSpPr>
        <p:spPr>
          <a:xfrm>
            <a:off x="8814566" y="270621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5" name="Oval 1404">
            <a:extLst>
              <a:ext uri="{FF2B5EF4-FFF2-40B4-BE49-F238E27FC236}">
                <a16:creationId xmlns:a16="http://schemas.microsoft.com/office/drawing/2014/main" id="{72A5CE36-314B-3743-B329-8EF351A99957}"/>
              </a:ext>
            </a:extLst>
          </p:cNvPr>
          <p:cNvSpPr/>
          <p:nvPr/>
        </p:nvSpPr>
        <p:spPr>
          <a:xfrm>
            <a:off x="8417175" y="28257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6" name="Oval 1405">
            <a:extLst>
              <a:ext uri="{FF2B5EF4-FFF2-40B4-BE49-F238E27FC236}">
                <a16:creationId xmlns:a16="http://schemas.microsoft.com/office/drawing/2014/main" id="{1E86F9C2-59E2-5340-A4B5-184F43AEBC07}"/>
              </a:ext>
            </a:extLst>
          </p:cNvPr>
          <p:cNvSpPr/>
          <p:nvPr/>
        </p:nvSpPr>
        <p:spPr>
          <a:xfrm>
            <a:off x="8747824" y="294661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7" name="Oval 1406">
            <a:extLst>
              <a:ext uri="{FF2B5EF4-FFF2-40B4-BE49-F238E27FC236}">
                <a16:creationId xmlns:a16="http://schemas.microsoft.com/office/drawing/2014/main" id="{413359CC-9C25-E641-A6DF-C9D62E72BDF7}"/>
              </a:ext>
            </a:extLst>
          </p:cNvPr>
          <p:cNvSpPr/>
          <p:nvPr/>
        </p:nvSpPr>
        <p:spPr>
          <a:xfrm>
            <a:off x="8620975" y="330345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8" name="Oval 1407">
            <a:extLst>
              <a:ext uri="{FF2B5EF4-FFF2-40B4-BE49-F238E27FC236}">
                <a16:creationId xmlns:a16="http://schemas.microsoft.com/office/drawing/2014/main" id="{841F60B3-7F5B-1944-8B26-9D3C45F3F771}"/>
              </a:ext>
            </a:extLst>
          </p:cNvPr>
          <p:cNvSpPr/>
          <p:nvPr/>
        </p:nvSpPr>
        <p:spPr>
          <a:xfrm>
            <a:off x="8773375" y="345585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9" name="Oval 1408">
            <a:extLst>
              <a:ext uri="{FF2B5EF4-FFF2-40B4-BE49-F238E27FC236}">
                <a16:creationId xmlns:a16="http://schemas.microsoft.com/office/drawing/2014/main" id="{AE004153-2D1D-1E4A-8C47-F9C72925859F}"/>
              </a:ext>
            </a:extLst>
          </p:cNvPr>
          <p:cNvSpPr/>
          <p:nvPr/>
        </p:nvSpPr>
        <p:spPr>
          <a:xfrm>
            <a:off x="8750077" y="37765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0" name="Oval 1409">
            <a:extLst>
              <a:ext uri="{FF2B5EF4-FFF2-40B4-BE49-F238E27FC236}">
                <a16:creationId xmlns:a16="http://schemas.microsoft.com/office/drawing/2014/main" id="{FD12ECEC-E9AA-9540-87EC-8ED12F54D741}"/>
              </a:ext>
            </a:extLst>
          </p:cNvPr>
          <p:cNvSpPr/>
          <p:nvPr/>
        </p:nvSpPr>
        <p:spPr>
          <a:xfrm>
            <a:off x="7767953" y="401046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1" name="Oval 1410">
            <a:extLst>
              <a:ext uri="{FF2B5EF4-FFF2-40B4-BE49-F238E27FC236}">
                <a16:creationId xmlns:a16="http://schemas.microsoft.com/office/drawing/2014/main" id="{6CF38AB0-7C8C-1C4A-B7F3-0E74B7D4B012}"/>
              </a:ext>
            </a:extLst>
          </p:cNvPr>
          <p:cNvSpPr/>
          <p:nvPr/>
        </p:nvSpPr>
        <p:spPr>
          <a:xfrm>
            <a:off x="7920757" y="315929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2" name="Oval 1411">
            <a:extLst>
              <a:ext uri="{FF2B5EF4-FFF2-40B4-BE49-F238E27FC236}">
                <a16:creationId xmlns:a16="http://schemas.microsoft.com/office/drawing/2014/main" id="{5D2096DA-9BB0-C446-BD67-84279C02FBCE}"/>
              </a:ext>
            </a:extLst>
          </p:cNvPr>
          <p:cNvSpPr/>
          <p:nvPr/>
        </p:nvSpPr>
        <p:spPr>
          <a:xfrm>
            <a:off x="8075409" y="379219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 name="Oval 1412">
            <a:extLst>
              <a:ext uri="{FF2B5EF4-FFF2-40B4-BE49-F238E27FC236}">
                <a16:creationId xmlns:a16="http://schemas.microsoft.com/office/drawing/2014/main" id="{5ECCA085-89A9-7B49-A3D7-3F96B7D8EE43}"/>
              </a:ext>
            </a:extLst>
          </p:cNvPr>
          <p:cNvSpPr/>
          <p:nvPr/>
        </p:nvSpPr>
        <p:spPr>
          <a:xfrm>
            <a:off x="8326557" y="32911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4" name="Oval 1413">
            <a:extLst>
              <a:ext uri="{FF2B5EF4-FFF2-40B4-BE49-F238E27FC236}">
                <a16:creationId xmlns:a16="http://schemas.microsoft.com/office/drawing/2014/main" id="{AFCCF2B8-6A49-F441-8955-FF9F732DFA84}"/>
              </a:ext>
            </a:extLst>
          </p:cNvPr>
          <p:cNvSpPr/>
          <p:nvPr/>
        </p:nvSpPr>
        <p:spPr>
          <a:xfrm>
            <a:off x="8657206" y="341205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5" name="Oval 1414">
            <a:extLst>
              <a:ext uri="{FF2B5EF4-FFF2-40B4-BE49-F238E27FC236}">
                <a16:creationId xmlns:a16="http://schemas.microsoft.com/office/drawing/2014/main" id="{9B2D4D4B-0711-B24D-B7FA-8492D726F8C9}"/>
              </a:ext>
            </a:extLst>
          </p:cNvPr>
          <p:cNvSpPr/>
          <p:nvPr/>
        </p:nvSpPr>
        <p:spPr>
          <a:xfrm>
            <a:off x="8530357" y="376889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6" name="Oval 1415">
            <a:extLst>
              <a:ext uri="{FF2B5EF4-FFF2-40B4-BE49-F238E27FC236}">
                <a16:creationId xmlns:a16="http://schemas.microsoft.com/office/drawing/2014/main" id="{C14D04B8-A81D-AA41-97C4-9A7CFB527164}"/>
              </a:ext>
            </a:extLst>
          </p:cNvPr>
          <p:cNvSpPr/>
          <p:nvPr/>
        </p:nvSpPr>
        <p:spPr>
          <a:xfrm>
            <a:off x="8682757" y="392129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7" name="Oval 1416">
            <a:extLst>
              <a:ext uri="{FF2B5EF4-FFF2-40B4-BE49-F238E27FC236}">
                <a16:creationId xmlns:a16="http://schemas.microsoft.com/office/drawing/2014/main" id="{9759EB91-00FF-6C4A-A59F-B385FFFB49B8}"/>
              </a:ext>
            </a:extLst>
          </p:cNvPr>
          <p:cNvSpPr/>
          <p:nvPr/>
        </p:nvSpPr>
        <p:spPr>
          <a:xfrm>
            <a:off x="8835157" y="407369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8" name="Oval 1417">
            <a:extLst>
              <a:ext uri="{FF2B5EF4-FFF2-40B4-BE49-F238E27FC236}">
                <a16:creationId xmlns:a16="http://schemas.microsoft.com/office/drawing/2014/main" id="{6B045F0C-653D-B94E-BC79-69E4553DADC1}"/>
              </a:ext>
            </a:extLst>
          </p:cNvPr>
          <p:cNvSpPr/>
          <p:nvPr/>
        </p:nvSpPr>
        <p:spPr>
          <a:xfrm>
            <a:off x="8659459" y="424197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9" name="Oval 1418">
            <a:extLst>
              <a:ext uri="{FF2B5EF4-FFF2-40B4-BE49-F238E27FC236}">
                <a16:creationId xmlns:a16="http://schemas.microsoft.com/office/drawing/2014/main" id="{D98C9A90-191A-6A48-8592-6C21AB3007A6}"/>
              </a:ext>
            </a:extLst>
          </p:cNvPr>
          <p:cNvSpPr/>
          <p:nvPr/>
        </p:nvSpPr>
        <p:spPr>
          <a:xfrm>
            <a:off x="7523366" y="32788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0" name="Oval 1419">
            <a:extLst>
              <a:ext uri="{FF2B5EF4-FFF2-40B4-BE49-F238E27FC236}">
                <a16:creationId xmlns:a16="http://schemas.microsoft.com/office/drawing/2014/main" id="{8835D611-1D6B-4E4E-9DE3-E7FEF7FC3A07}"/>
              </a:ext>
            </a:extLst>
          </p:cNvPr>
          <p:cNvSpPr/>
          <p:nvPr/>
        </p:nvSpPr>
        <p:spPr>
          <a:xfrm>
            <a:off x="7854015" y="33997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1" name="Oval 1420">
            <a:extLst>
              <a:ext uri="{FF2B5EF4-FFF2-40B4-BE49-F238E27FC236}">
                <a16:creationId xmlns:a16="http://schemas.microsoft.com/office/drawing/2014/main" id="{50636E7A-E822-B042-ADFB-1496841CA64E}"/>
              </a:ext>
            </a:extLst>
          </p:cNvPr>
          <p:cNvSpPr/>
          <p:nvPr/>
        </p:nvSpPr>
        <p:spPr>
          <a:xfrm>
            <a:off x="7727166" y="375654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2" name="Oval 1421">
            <a:extLst>
              <a:ext uri="{FF2B5EF4-FFF2-40B4-BE49-F238E27FC236}">
                <a16:creationId xmlns:a16="http://schemas.microsoft.com/office/drawing/2014/main" id="{E1EDDE82-5C8D-5F48-AE35-C576BEE29AD7}"/>
              </a:ext>
            </a:extLst>
          </p:cNvPr>
          <p:cNvSpPr/>
          <p:nvPr/>
        </p:nvSpPr>
        <p:spPr>
          <a:xfrm>
            <a:off x="7879566" y="390894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 name="Oval 1422">
            <a:extLst>
              <a:ext uri="{FF2B5EF4-FFF2-40B4-BE49-F238E27FC236}">
                <a16:creationId xmlns:a16="http://schemas.microsoft.com/office/drawing/2014/main" id="{E3F45E83-25AF-6040-9012-F97B8443BE92}"/>
              </a:ext>
            </a:extLst>
          </p:cNvPr>
          <p:cNvSpPr/>
          <p:nvPr/>
        </p:nvSpPr>
        <p:spPr>
          <a:xfrm>
            <a:off x="8031966" y="406134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4" name="Oval 1423">
            <a:extLst>
              <a:ext uri="{FF2B5EF4-FFF2-40B4-BE49-F238E27FC236}">
                <a16:creationId xmlns:a16="http://schemas.microsoft.com/office/drawing/2014/main" id="{1F06F58F-8C1E-0747-A69C-28EBC0097315}"/>
              </a:ext>
            </a:extLst>
          </p:cNvPr>
          <p:cNvSpPr/>
          <p:nvPr/>
        </p:nvSpPr>
        <p:spPr>
          <a:xfrm>
            <a:off x="7856268" y="422962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5" name="Oval 1424">
            <a:extLst>
              <a:ext uri="{FF2B5EF4-FFF2-40B4-BE49-F238E27FC236}">
                <a16:creationId xmlns:a16="http://schemas.microsoft.com/office/drawing/2014/main" id="{03B8A29A-A317-2F48-B097-300F2F4B2147}"/>
              </a:ext>
            </a:extLst>
          </p:cNvPr>
          <p:cNvSpPr/>
          <p:nvPr/>
        </p:nvSpPr>
        <p:spPr>
          <a:xfrm>
            <a:off x="8484646" y="39610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6" name="Oval 1425">
            <a:extLst>
              <a:ext uri="{FF2B5EF4-FFF2-40B4-BE49-F238E27FC236}">
                <a16:creationId xmlns:a16="http://schemas.microsoft.com/office/drawing/2014/main" id="{8014ACDF-4644-0C4A-A931-A37CB793DD83}"/>
              </a:ext>
            </a:extLst>
          </p:cNvPr>
          <p:cNvSpPr/>
          <p:nvPr/>
        </p:nvSpPr>
        <p:spPr>
          <a:xfrm>
            <a:off x="7870925" y="392808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7" name="Oval 1426">
            <a:extLst>
              <a:ext uri="{FF2B5EF4-FFF2-40B4-BE49-F238E27FC236}">
                <a16:creationId xmlns:a16="http://schemas.microsoft.com/office/drawing/2014/main" id="{5E0B7FC0-CA31-BE4E-96A6-D199E15179FE}"/>
              </a:ext>
            </a:extLst>
          </p:cNvPr>
          <p:cNvSpPr/>
          <p:nvPr/>
        </p:nvSpPr>
        <p:spPr>
          <a:xfrm>
            <a:off x="8023729" y="307691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8" name="Oval 1427">
            <a:extLst>
              <a:ext uri="{FF2B5EF4-FFF2-40B4-BE49-F238E27FC236}">
                <a16:creationId xmlns:a16="http://schemas.microsoft.com/office/drawing/2014/main" id="{C8DAB8D7-08A9-F842-848D-0440C6C53DBA}"/>
              </a:ext>
            </a:extLst>
          </p:cNvPr>
          <p:cNvSpPr/>
          <p:nvPr/>
        </p:nvSpPr>
        <p:spPr>
          <a:xfrm>
            <a:off x="8178381" y="370981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9" name="Oval 1428">
            <a:extLst>
              <a:ext uri="{FF2B5EF4-FFF2-40B4-BE49-F238E27FC236}">
                <a16:creationId xmlns:a16="http://schemas.microsoft.com/office/drawing/2014/main" id="{6CAA8A86-011D-664C-B6C4-4F7FF3A97F00}"/>
              </a:ext>
            </a:extLst>
          </p:cNvPr>
          <p:cNvSpPr/>
          <p:nvPr/>
        </p:nvSpPr>
        <p:spPr>
          <a:xfrm>
            <a:off x="8429529" y="32088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0" name="Oval 1429">
            <a:extLst>
              <a:ext uri="{FF2B5EF4-FFF2-40B4-BE49-F238E27FC236}">
                <a16:creationId xmlns:a16="http://schemas.microsoft.com/office/drawing/2014/main" id="{EC0C3887-59A4-6A44-9D32-017F857AD890}"/>
              </a:ext>
            </a:extLst>
          </p:cNvPr>
          <p:cNvSpPr/>
          <p:nvPr/>
        </p:nvSpPr>
        <p:spPr>
          <a:xfrm>
            <a:off x="8760178" y="33296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1" name="Oval 1430">
            <a:extLst>
              <a:ext uri="{FF2B5EF4-FFF2-40B4-BE49-F238E27FC236}">
                <a16:creationId xmlns:a16="http://schemas.microsoft.com/office/drawing/2014/main" id="{14B477C3-C8AE-9A46-A600-752AD089266C}"/>
              </a:ext>
            </a:extLst>
          </p:cNvPr>
          <p:cNvSpPr/>
          <p:nvPr/>
        </p:nvSpPr>
        <p:spPr>
          <a:xfrm>
            <a:off x="8633329" y="368651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2" name="Oval 1431">
            <a:extLst>
              <a:ext uri="{FF2B5EF4-FFF2-40B4-BE49-F238E27FC236}">
                <a16:creationId xmlns:a16="http://schemas.microsoft.com/office/drawing/2014/main" id="{91DFBC7F-92EF-1249-B144-898C51908CB7}"/>
              </a:ext>
            </a:extLst>
          </p:cNvPr>
          <p:cNvSpPr/>
          <p:nvPr/>
        </p:nvSpPr>
        <p:spPr>
          <a:xfrm>
            <a:off x="8785729" y="383891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 name="Oval 1432">
            <a:extLst>
              <a:ext uri="{FF2B5EF4-FFF2-40B4-BE49-F238E27FC236}">
                <a16:creationId xmlns:a16="http://schemas.microsoft.com/office/drawing/2014/main" id="{357248CD-E9FF-6248-9BCF-72A9934FB2FC}"/>
              </a:ext>
            </a:extLst>
          </p:cNvPr>
          <p:cNvSpPr/>
          <p:nvPr/>
        </p:nvSpPr>
        <p:spPr>
          <a:xfrm>
            <a:off x="8762431" y="415959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 name="Oval 1433">
            <a:extLst>
              <a:ext uri="{FF2B5EF4-FFF2-40B4-BE49-F238E27FC236}">
                <a16:creationId xmlns:a16="http://schemas.microsoft.com/office/drawing/2014/main" id="{1480938E-548F-364E-9082-4AF3B09E5790}"/>
              </a:ext>
            </a:extLst>
          </p:cNvPr>
          <p:cNvSpPr/>
          <p:nvPr/>
        </p:nvSpPr>
        <p:spPr>
          <a:xfrm>
            <a:off x="7626338" y="31964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 name="Oval 1434">
            <a:extLst>
              <a:ext uri="{FF2B5EF4-FFF2-40B4-BE49-F238E27FC236}">
                <a16:creationId xmlns:a16="http://schemas.microsoft.com/office/drawing/2014/main" id="{A7641876-31FF-4E48-9492-637C02B0BB7A}"/>
              </a:ext>
            </a:extLst>
          </p:cNvPr>
          <p:cNvSpPr/>
          <p:nvPr/>
        </p:nvSpPr>
        <p:spPr>
          <a:xfrm>
            <a:off x="7956987" y="33173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 name="Oval 1435">
            <a:extLst>
              <a:ext uri="{FF2B5EF4-FFF2-40B4-BE49-F238E27FC236}">
                <a16:creationId xmlns:a16="http://schemas.microsoft.com/office/drawing/2014/main" id="{9DE38C4E-963A-AC4F-91B8-FF4DBD7078BA}"/>
              </a:ext>
            </a:extLst>
          </p:cNvPr>
          <p:cNvSpPr/>
          <p:nvPr/>
        </p:nvSpPr>
        <p:spPr>
          <a:xfrm>
            <a:off x="7830138" y="36741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7" name="Oval 1436">
            <a:extLst>
              <a:ext uri="{FF2B5EF4-FFF2-40B4-BE49-F238E27FC236}">
                <a16:creationId xmlns:a16="http://schemas.microsoft.com/office/drawing/2014/main" id="{73197578-6EF0-1645-96D9-339EDB9A8C8C}"/>
              </a:ext>
            </a:extLst>
          </p:cNvPr>
          <p:cNvSpPr/>
          <p:nvPr/>
        </p:nvSpPr>
        <p:spPr>
          <a:xfrm>
            <a:off x="7982538" y="38265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8" name="Oval 1437">
            <a:extLst>
              <a:ext uri="{FF2B5EF4-FFF2-40B4-BE49-F238E27FC236}">
                <a16:creationId xmlns:a16="http://schemas.microsoft.com/office/drawing/2014/main" id="{F61CD369-775D-474E-8C36-01F801516541}"/>
              </a:ext>
            </a:extLst>
          </p:cNvPr>
          <p:cNvSpPr/>
          <p:nvPr/>
        </p:nvSpPr>
        <p:spPr>
          <a:xfrm>
            <a:off x="8134938" y="39789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9" name="Oval 1438">
            <a:extLst>
              <a:ext uri="{FF2B5EF4-FFF2-40B4-BE49-F238E27FC236}">
                <a16:creationId xmlns:a16="http://schemas.microsoft.com/office/drawing/2014/main" id="{E50B70D1-DF54-A047-BC1A-123475944CD2}"/>
              </a:ext>
            </a:extLst>
          </p:cNvPr>
          <p:cNvSpPr/>
          <p:nvPr/>
        </p:nvSpPr>
        <p:spPr>
          <a:xfrm>
            <a:off x="7959240" y="414724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0" name="Oval 1439">
            <a:extLst>
              <a:ext uri="{FF2B5EF4-FFF2-40B4-BE49-F238E27FC236}">
                <a16:creationId xmlns:a16="http://schemas.microsoft.com/office/drawing/2014/main" id="{4714D8F8-DD59-8B4A-82E3-7DD91030B101}"/>
              </a:ext>
            </a:extLst>
          </p:cNvPr>
          <p:cNvSpPr/>
          <p:nvPr/>
        </p:nvSpPr>
        <p:spPr>
          <a:xfrm>
            <a:off x="8439738" y="42837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Oval 1440">
            <a:extLst>
              <a:ext uri="{FF2B5EF4-FFF2-40B4-BE49-F238E27FC236}">
                <a16:creationId xmlns:a16="http://schemas.microsoft.com/office/drawing/2014/main" id="{008C1105-9536-FF45-9C14-D1A3BA07C8BF}"/>
              </a:ext>
            </a:extLst>
          </p:cNvPr>
          <p:cNvSpPr/>
          <p:nvPr/>
        </p:nvSpPr>
        <p:spPr>
          <a:xfrm>
            <a:off x="8587618" y="387865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2" name="Oval 1441">
            <a:extLst>
              <a:ext uri="{FF2B5EF4-FFF2-40B4-BE49-F238E27FC236}">
                <a16:creationId xmlns:a16="http://schemas.microsoft.com/office/drawing/2014/main" id="{ECD4A721-4921-9543-853E-ECF1A4E05423}"/>
              </a:ext>
            </a:extLst>
          </p:cNvPr>
          <p:cNvSpPr/>
          <p:nvPr/>
        </p:nvSpPr>
        <p:spPr>
          <a:xfrm>
            <a:off x="7747746" y="34311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 name="Oval 1442">
            <a:extLst>
              <a:ext uri="{FF2B5EF4-FFF2-40B4-BE49-F238E27FC236}">
                <a16:creationId xmlns:a16="http://schemas.microsoft.com/office/drawing/2014/main" id="{F2510A77-4F4B-5D45-999A-2556A65FD45B}"/>
              </a:ext>
            </a:extLst>
          </p:cNvPr>
          <p:cNvSpPr/>
          <p:nvPr/>
        </p:nvSpPr>
        <p:spPr>
          <a:xfrm>
            <a:off x="7902398" y="406404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 name="Oval 1443">
            <a:extLst>
              <a:ext uri="{FF2B5EF4-FFF2-40B4-BE49-F238E27FC236}">
                <a16:creationId xmlns:a16="http://schemas.microsoft.com/office/drawing/2014/main" id="{064844C4-4561-964F-A078-542F7F63B568}"/>
              </a:ext>
            </a:extLst>
          </p:cNvPr>
          <p:cNvSpPr/>
          <p:nvPr/>
        </p:nvSpPr>
        <p:spPr>
          <a:xfrm>
            <a:off x="8153546" y="35630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 name="Oval 1444">
            <a:extLst>
              <a:ext uri="{FF2B5EF4-FFF2-40B4-BE49-F238E27FC236}">
                <a16:creationId xmlns:a16="http://schemas.microsoft.com/office/drawing/2014/main" id="{3221EBF0-A96F-5F44-A3B3-E5AD09EF5DF8}"/>
              </a:ext>
            </a:extLst>
          </p:cNvPr>
          <p:cNvSpPr/>
          <p:nvPr/>
        </p:nvSpPr>
        <p:spPr>
          <a:xfrm>
            <a:off x="8484195" y="368391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 name="Oval 1445">
            <a:extLst>
              <a:ext uri="{FF2B5EF4-FFF2-40B4-BE49-F238E27FC236}">
                <a16:creationId xmlns:a16="http://schemas.microsoft.com/office/drawing/2014/main" id="{C204318D-7A0A-1543-8059-9150776532D2}"/>
              </a:ext>
            </a:extLst>
          </p:cNvPr>
          <p:cNvSpPr/>
          <p:nvPr/>
        </p:nvSpPr>
        <p:spPr>
          <a:xfrm>
            <a:off x="8357346" y="40407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 name="Oval 1446">
            <a:extLst>
              <a:ext uri="{FF2B5EF4-FFF2-40B4-BE49-F238E27FC236}">
                <a16:creationId xmlns:a16="http://schemas.microsoft.com/office/drawing/2014/main" id="{465ACE74-4907-1348-8B92-2DA91FA4C1EA}"/>
              </a:ext>
            </a:extLst>
          </p:cNvPr>
          <p:cNvSpPr/>
          <p:nvPr/>
        </p:nvSpPr>
        <p:spPr>
          <a:xfrm>
            <a:off x="8233780" y="312634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8" name="Oval 1447">
            <a:extLst>
              <a:ext uri="{FF2B5EF4-FFF2-40B4-BE49-F238E27FC236}">
                <a16:creationId xmlns:a16="http://schemas.microsoft.com/office/drawing/2014/main" id="{585E085F-BA7C-CD42-B5E6-731D6D966CD6}"/>
              </a:ext>
            </a:extLst>
          </p:cNvPr>
          <p:cNvSpPr/>
          <p:nvPr/>
        </p:nvSpPr>
        <p:spPr>
          <a:xfrm>
            <a:off x="8388432" y="37592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 name="Oval 1448">
            <a:extLst>
              <a:ext uri="{FF2B5EF4-FFF2-40B4-BE49-F238E27FC236}">
                <a16:creationId xmlns:a16="http://schemas.microsoft.com/office/drawing/2014/main" id="{58B1809B-9A50-EA4C-A2CD-C3C24EE8280C}"/>
              </a:ext>
            </a:extLst>
          </p:cNvPr>
          <p:cNvSpPr/>
          <p:nvPr/>
        </p:nvSpPr>
        <p:spPr>
          <a:xfrm>
            <a:off x="7685121" y="344089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0" name="Oval 1449">
            <a:extLst>
              <a:ext uri="{FF2B5EF4-FFF2-40B4-BE49-F238E27FC236}">
                <a16:creationId xmlns:a16="http://schemas.microsoft.com/office/drawing/2014/main" id="{C896DFA5-729D-5C46-AB6D-799098432472}"/>
              </a:ext>
            </a:extLst>
          </p:cNvPr>
          <p:cNvSpPr/>
          <p:nvPr/>
        </p:nvSpPr>
        <p:spPr>
          <a:xfrm>
            <a:off x="7558272" y="379773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 name="Oval 1450">
            <a:extLst>
              <a:ext uri="{FF2B5EF4-FFF2-40B4-BE49-F238E27FC236}">
                <a16:creationId xmlns:a16="http://schemas.microsoft.com/office/drawing/2014/main" id="{40424B01-5B36-9B41-8066-B9FBC965B294}"/>
              </a:ext>
            </a:extLst>
          </p:cNvPr>
          <p:cNvSpPr/>
          <p:nvPr/>
        </p:nvSpPr>
        <p:spPr>
          <a:xfrm>
            <a:off x="7710672" y="395013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2" name="Oval 1451">
            <a:extLst>
              <a:ext uri="{FF2B5EF4-FFF2-40B4-BE49-F238E27FC236}">
                <a16:creationId xmlns:a16="http://schemas.microsoft.com/office/drawing/2014/main" id="{314184FA-8004-E048-9189-1B70BE54CB97}"/>
              </a:ext>
            </a:extLst>
          </p:cNvPr>
          <p:cNvSpPr/>
          <p:nvPr/>
        </p:nvSpPr>
        <p:spPr>
          <a:xfrm>
            <a:off x="7863072" y="410253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3" name="Oval 1452">
            <a:extLst>
              <a:ext uri="{FF2B5EF4-FFF2-40B4-BE49-F238E27FC236}">
                <a16:creationId xmlns:a16="http://schemas.microsoft.com/office/drawing/2014/main" id="{6F170DAA-3510-8D40-BA67-E92D97C43613}"/>
              </a:ext>
            </a:extLst>
          </p:cNvPr>
          <p:cNvSpPr/>
          <p:nvPr/>
        </p:nvSpPr>
        <p:spPr>
          <a:xfrm>
            <a:off x="8315752" y="400222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 name="Oval 1453">
            <a:extLst>
              <a:ext uri="{FF2B5EF4-FFF2-40B4-BE49-F238E27FC236}">
                <a16:creationId xmlns:a16="http://schemas.microsoft.com/office/drawing/2014/main" id="{5BB98E08-1950-FE45-B838-75255A2C9EC4}"/>
              </a:ext>
            </a:extLst>
          </p:cNvPr>
          <p:cNvSpPr/>
          <p:nvPr/>
        </p:nvSpPr>
        <p:spPr>
          <a:xfrm>
            <a:off x="7672765" y="37868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5" name="Oval 1454">
            <a:extLst>
              <a:ext uri="{FF2B5EF4-FFF2-40B4-BE49-F238E27FC236}">
                <a16:creationId xmlns:a16="http://schemas.microsoft.com/office/drawing/2014/main" id="{ACE37A45-751E-A148-B7DE-B969BCF148F3}"/>
              </a:ext>
            </a:extLst>
          </p:cNvPr>
          <p:cNvSpPr/>
          <p:nvPr/>
        </p:nvSpPr>
        <p:spPr>
          <a:xfrm>
            <a:off x="7545916" y="41437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6" name="Oval 1455">
            <a:extLst>
              <a:ext uri="{FF2B5EF4-FFF2-40B4-BE49-F238E27FC236}">
                <a16:creationId xmlns:a16="http://schemas.microsoft.com/office/drawing/2014/main" id="{950B21D0-899E-F444-9B6E-6544E7A1CE5A}"/>
              </a:ext>
            </a:extLst>
          </p:cNvPr>
          <p:cNvSpPr/>
          <p:nvPr/>
        </p:nvSpPr>
        <p:spPr>
          <a:xfrm>
            <a:off x="7900146" y="35835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7" name="Oval 1456">
            <a:extLst>
              <a:ext uri="{FF2B5EF4-FFF2-40B4-BE49-F238E27FC236}">
                <a16:creationId xmlns:a16="http://schemas.microsoft.com/office/drawing/2014/main" id="{124985F8-3A63-384E-A21B-141DD66396AD}"/>
              </a:ext>
            </a:extLst>
          </p:cNvPr>
          <p:cNvSpPr/>
          <p:nvPr/>
        </p:nvSpPr>
        <p:spPr>
          <a:xfrm>
            <a:off x="8054798" y="421644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8" name="Oval 1457">
            <a:extLst>
              <a:ext uri="{FF2B5EF4-FFF2-40B4-BE49-F238E27FC236}">
                <a16:creationId xmlns:a16="http://schemas.microsoft.com/office/drawing/2014/main" id="{719E0102-1DD6-A24A-A248-22EF3009DD81}"/>
              </a:ext>
            </a:extLst>
          </p:cNvPr>
          <p:cNvSpPr/>
          <p:nvPr/>
        </p:nvSpPr>
        <p:spPr>
          <a:xfrm>
            <a:off x="8305946" y="37154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9" name="Oval 1458">
            <a:extLst>
              <a:ext uri="{FF2B5EF4-FFF2-40B4-BE49-F238E27FC236}">
                <a16:creationId xmlns:a16="http://schemas.microsoft.com/office/drawing/2014/main" id="{33287BA3-0D74-B545-8CA2-EA6433382E1E}"/>
              </a:ext>
            </a:extLst>
          </p:cNvPr>
          <p:cNvSpPr/>
          <p:nvPr/>
        </p:nvSpPr>
        <p:spPr>
          <a:xfrm>
            <a:off x="7850718" y="334877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0" name="Oval 1459">
            <a:extLst>
              <a:ext uri="{FF2B5EF4-FFF2-40B4-BE49-F238E27FC236}">
                <a16:creationId xmlns:a16="http://schemas.microsoft.com/office/drawing/2014/main" id="{B6E42177-57D5-D14E-AF32-35427821AA67}"/>
              </a:ext>
            </a:extLst>
          </p:cNvPr>
          <p:cNvSpPr/>
          <p:nvPr/>
        </p:nvSpPr>
        <p:spPr>
          <a:xfrm>
            <a:off x="8005370" y="398166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1" name="Oval 1460">
            <a:extLst>
              <a:ext uri="{FF2B5EF4-FFF2-40B4-BE49-F238E27FC236}">
                <a16:creationId xmlns:a16="http://schemas.microsoft.com/office/drawing/2014/main" id="{891DFF0E-2B44-2748-8229-70A74C0340B5}"/>
              </a:ext>
            </a:extLst>
          </p:cNvPr>
          <p:cNvSpPr/>
          <p:nvPr/>
        </p:nvSpPr>
        <p:spPr>
          <a:xfrm>
            <a:off x="8256518" y="34806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2" name="Oval 1461">
            <a:extLst>
              <a:ext uri="{FF2B5EF4-FFF2-40B4-BE49-F238E27FC236}">
                <a16:creationId xmlns:a16="http://schemas.microsoft.com/office/drawing/2014/main" id="{5C3F1B1D-F34B-8A42-A976-FE2DEAE84959}"/>
              </a:ext>
            </a:extLst>
          </p:cNvPr>
          <p:cNvSpPr/>
          <p:nvPr/>
        </p:nvSpPr>
        <p:spPr>
          <a:xfrm>
            <a:off x="8460318" y="395837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3" name="Oval 1462">
            <a:extLst>
              <a:ext uri="{FF2B5EF4-FFF2-40B4-BE49-F238E27FC236}">
                <a16:creationId xmlns:a16="http://schemas.microsoft.com/office/drawing/2014/main" id="{EE0D3074-4851-9B4C-8CCA-B692BDA7BB82}"/>
              </a:ext>
            </a:extLst>
          </p:cNvPr>
          <p:cNvSpPr/>
          <p:nvPr/>
        </p:nvSpPr>
        <p:spPr>
          <a:xfrm>
            <a:off x="8336752" y="304396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 name="Oval 1463">
            <a:extLst>
              <a:ext uri="{FF2B5EF4-FFF2-40B4-BE49-F238E27FC236}">
                <a16:creationId xmlns:a16="http://schemas.microsoft.com/office/drawing/2014/main" id="{C18000B5-336B-2E4A-9630-16AFB954CA4D}"/>
              </a:ext>
            </a:extLst>
          </p:cNvPr>
          <p:cNvSpPr/>
          <p:nvPr/>
        </p:nvSpPr>
        <p:spPr>
          <a:xfrm>
            <a:off x="8491404" y="36768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5" name="Oval 1464">
            <a:extLst>
              <a:ext uri="{FF2B5EF4-FFF2-40B4-BE49-F238E27FC236}">
                <a16:creationId xmlns:a16="http://schemas.microsoft.com/office/drawing/2014/main" id="{EABEFC97-FCB7-7141-8536-6938C2047CCD}"/>
              </a:ext>
            </a:extLst>
          </p:cNvPr>
          <p:cNvSpPr/>
          <p:nvPr/>
        </p:nvSpPr>
        <p:spPr>
          <a:xfrm>
            <a:off x="7457444" y="32376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6" name="Oval 1465">
            <a:extLst>
              <a:ext uri="{FF2B5EF4-FFF2-40B4-BE49-F238E27FC236}">
                <a16:creationId xmlns:a16="http://schemas.microsoft.com/office/drawing/2014/main" id="{6D795CAC-FE16-C84A-9012-C8F80CD8A657}"/>
              </a:ext>
            </a:extLst>
          </p:cNvPr>
          <p:cNvSpPr/>
          <p:nvPr/>
        </p:nvSpPr>
        <p:spPr>
          <a:xfrm>
            <a:off x="7788093" y="335851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7" name="Oval 1466">
            <a:extLst>
              <a:ext uri="{FF2B5EF4-FFF2-40B4-BE49-F238E27FC236}">
                <a16:creationId xmlns:a16="http://schemas.microsoft.com/office/drawing/2014/main" id="{1734EC46-4958-8047-ADD3-82C5C5FEB90D}"/>
              </a:ext>
            </a:extLst>
          </p:cNvPr>
          <p:cNvSpPr/>
          <p:nvPr/>
        </p:nvSpPr>
        <p:spPr>
          <a:xfrm>
            <a:off x="7661244" y="37153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8" name="Oval 1467">
            <a:extLst>
              <a:ext uri="{FF2B5EF4-FFF2-40B4-BE49-F238E27FC236}">
                <a16:creationId xmlns:a16="http://schemas.microsoft.com/office/drawing/2014/main" id="{F36A7556-68A4-4D47-A472-F17060D37135}"/>
              </a:ext>
            </a:extLst>
          </p:cNvPr>
          <p:cNvSpPr/>
          <p:nvPr/>
        </p:nvSpPr>
        <p:spPr>
          <a:xfrm>
            <a:off x="7813644" y="38677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9" name="Oval 1468">
            <a:extLst>
              <a:ext uri="{FF2B5EF4-FFF2-40B4-BE49-F238E27FC236}">
                <a16:creationId xmlns:a16="http://schemas.microsoft.com/office/drawing/2014/main" id="{5C891C0D-0603-5D4A-886D-2F6332A39CCE}"/>
              </a:ext>
            </a:extLst>
          </p:cNvPr>
          <p:cNvSpPr/>
          <p:nvPr/>
        </p:nvSpPr>
        <p:spPr>
          <a:xfrm>
            <a:off x="7966044" y="40201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0" name="Oval 1469">
            <a:extLst>
              <a:ext uri="{FF2B5EF4-FFF2-40B4-BE49-F238E27FC236}">
                <a16:creationId xmlns:a16="http://schemas.microsoft.com/office/drawing/2014/main" id="{7A239E66-3C49-4745-BACB-C990DD5585E2}"/>
              </a:ext>
            </a:extLst>
          </p:cNvPr>
          <p:cNvSpPr/>
          <p:nvPr/>
        </p:nvSpPr>
        <p:spPr>
          <a:xfrm>
            <a:off x="7790346" y="418842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Oval 1470">
            <a:extLst>
              <a:ext uri="{FF2B5EF4-FFF2-40B4-BE49-F238E27FC236}">
                <a16:creationId xmlns:a16="http://schemas.microsoft.com/office/drawing/2014/main" id="{EFCA3615-5DFC-5C4B-82AB-34162698A1CE}"/>
              </a:ext>
            </a:extLst>
          </p:cNvPr>
          <p:cNvSpPr/>
          <p:nvPr/>
        </p:nvSpPr>
        <p:spPr>
          <a:xfrm>
            <a:off x="8418724" y="391984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2" name="Oval 1471">
            <a:extLst>
              <a:ext uri="{FF2B5EF4-FFF2-40B4-BE49-F238E27FC236}">
                <a16:creationId xmlns:a16="http://schemas.microsoft.com/office/drawing/2014/main" id="{B315DC1E-E426-2243-8988-2A4C6BD11C51}"/>
              </a:ext>
            </a:extLst>
          </p:cNvPr>
          <p:cNvSpPr/>
          <p:nvPr/>
        </p:nvSpPr>
        <p:spPr>
          <a:xfrm>
            <a:off x="7445088" y="358364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3" name="Oval 1472">
            <a:extLst>
              <a:ext uri="{FF2B5EF4-FFF2-40B4-BE49-F238E27FC236}">
                <a16:creationId xmlns:a16="http://schemas.microsoft.com/office/drawing/2014/main" id="{23BD6A8D-C6B6-2043-8A95-6827812B7F76}"/>
              </a:ext>
            </a:extLst>
          </p:cNvPr>
          <p:cNvSpPr/>
          <p:nvPr/>
        </p:nvSpPr>
        <p:spPr>
          <a:xfrm>
            <a:off x="7775737" y="370450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 name="Oval 1473">
            <a:extLst>
              <a:ext uri="{FF2B5EF4-FFF2-40B4-BE49-F238E27FC236}">
                <a16:creationId xmlns:a16="http://schemas.microsoft.com/office/drawing/2014/main" id="{93F23D4A-E7A1-1F4C-B323-813FD6F6AA4F}"/>
              </a:ext>
            </a:extLst>
          </p:cNvPr>
          <p:cNvSpPr/>
          <p:nvPr/>
        </p:nvSpPr>
        <p:spPr>
          <a:xfrm>
            <a:off x="7648888" y="406134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5" name="Oval 1474">
            <a:extLst>
              <a:ext uri="{FF2B5EF4-FFF2-40B4-BE49-F238E27FC236}">
                <a16:creationId xmlns:a16="http://schemas.microsoft.com/office/drawing/2014/main" id="{18023A9D-8356-7C40-95A3-98FA0F58800C}"/>
              </a:ext>
            </a:extLst>
          </p:cNvPr>
          <p:cNvSpPr/>
          <p:nvPr/>
        </p:nvSpPr>
        <p:spPr>
          <a:xfrm>
            <a:off x="7801288" y="421374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6" name="Oval 1475">
            <a:extLst>
              <a:ext uri="{FF2B5EF4-FFF2-40B4-BE49-F238E27FC236}">
                <a16:creationId xmlns:a16="http://schemas.microsoft.com/office/drawing/2014/main" id="{4AFA6D82-6E8D-D644-BB96-809D491DAC92}"/>
              </a:ext>
            </a:extLst>
          </p:cNvPr>
          <p:cNvSpPr/>
          <p:nvPr/>
        </p:nvSpPr>
        <p:spPr>
          <a:xfrm>
            <a:off x="8003118" y="350117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7" name="Oval 1476">
            <a:extLst>
              <a:ext uri="{FF2B5EF4-FFF2-40B4-BE49-F238E27FC236}">
                <a16:creationId xmlns:a16="http://schemas.microsoft.com/office/drawing/2014/main" id="{D2E67847-3F9C-DD43-8650-CCFE178B71E0}"/>
              </a:ext>
            </a:extLst>
          </p:cNvPr>
          <p:cNvSpPr/>
          <p:nvPr/>
        </p:nvSpPr>
        <p:spPr>
          <a:xfrm>
            <a:off x="8157770" y="413406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8" name="Oval 1477">
            <a:extLst>
              <a:ext uri="{FF2B5EF4-FFF2-40B4-BE49-F238E27FC236}">
                <a16:creationId xmlns:a16="http://schemas.microsoft.com/office/drawing/2014/main" id="{A235E64A-8C9F-4648-A6B4-0169ADD97276}"/>
              </a:ext>
            </a:extLst>
          </p:cNvPr>
          <p:cNvSpPr/>
          <p:nvPr/>
        </p:nvSpPr>
        <p:spPr>
          <a:xfrm>
            <a:off x="8408918" y="36330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9" name="Oval 1478">
            <a:extLst>
              <a:ext uri="{FF2B5EF4-FFF2-40B4-BE49-F238E27FC236}">
                <a16:creationId xmlns:a16="http://schemas.microsoft.com/office/drawing/2014/main" id="{1CED1EBA-E741-C24F-8DCC-3B0C8F1EBBF8}"/>
              </a:ext>
            </a:extLst>
          </p:cNvPr>
          <p:cNvSpPr/>
          <p:nvPr/>
        </p:nvSpPr>
        <p:spPr>
          <a:xfrm>
            <a:off x="7825602" y="409284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0" name="Oval 1479">
            <a:extLst>
              <a:ext uri="{FF2B5EF4-FFF2-40B4-BE49-F238E27FC236}">
                <a16:creationId xmlns:a16="http://schemas.microsoft.com/office/drawing/2014/main" id="{439059EB-BD08-9047-A0B0-57E93C379C41}"/>
              </a:ext>
            </a:extLst>
          </p:cNvPr>
          <p:cNvSpPr/>
          <p:nvPr/>
        </p:nvSpPr>
        <p:spPr>
          <a:xfrm>
            <a:off x="7978406" y="32416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1" name="Oval 1480">
            <a:extLst>
              <a:ext uri="{FF2B5EF4-FFF2-40B4-BE49-F238E27FC236}">
                <a16:creationId xmlns:a16="http://schemas.microsoft.com/office/drawing/2014/main" id="{E414293B-45CF-F848-B320-7760CD2A7376}"/>
              </a:ext>
            </a:extLst>
          </p:cNvPr>
          <p:cNvSpPr/>
          <p:nvPr/>
        </p:nvSpPr>
        <p:spPr>
          <a:xfrm>
            <a:off x="8133058" y="38745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2" name="Oval 1481">
            <a:extLst>
              <a:ext uri="{FF2B5EF4-FFF2-40B4-BE49-F238E27FC236}">
                <a16:creationId xmlns:a16="http://schemas.microsoft.com/office/drawing/2014/main" id="{BFC5A5A5-EA10-EE44-960E-7911F1C1B3E4}"/>
              </a:ext>
            </a:extLst>
          </p:cNvPr>
          <p:cNvSpPr/>
          <p:nvPr/>
        </p:nvSpPr>
        <p:spPr>
          <a:xfrm>
            <a:off x="8384206" y="337357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3" name="Oval 1482">
            <a:extLst>
              <a:ext uri="{FF2B5EF4-FFF2-40B4-BE49-F238E27FC236}">
                <a16:creationId xmlns:a16="http://schemas.microsoft.com/office/drawing/2014/main" id="{27B5E052-FCC6-0845-94DE-FFC8268CB42A}"/>
              </a:ext>
            </a:extLst>
          </p:cNvPr>
          <p:cNvSpPr/>
          <p:nvPr/>
        </p:nvSpPr>
        <p:spPr>
          <a:xfrm>
            <a:off x="7581015" y="336121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 name="Oval 1483">
            <a:extLst>
              <a:ext uri="{FF2B5EF4-FFF2-40B4-BE49-F238E27FC236}">
                <a16:creationId xmlns:a16="http://schemas.microsoft.com/office/drawing/2014/main" id="{2451EBB7-A236-5248-96D9-2A65D0B2902F}"/>
              </a:ext>
            </a:extLst>
          </p:cNvPr>
          <p:cNvSpPr/>
          <p:nvPr/>
        </p:nvSpPr>
        <p:spPr>
          <a:xfrm>
            <a:off x="7911664" y="34820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5" name="Oval 1484">
            <a:extLst>
              <a:ext uri="{FF2B5EF4-FFF2-40B4-BE49-F238E27FC236}">
                <a16:creationId xmlns:a16="http://schemas.microsoft.com/office/drawing/2014/main" id="{7C69F45C-CCE6-3744-AFAC-661E68839547}"/>
              </a:ext>
            </a:extLst>
          </p:cNvPr>
          <p:cNvSpPr/>
          <p:nvPr/>
        </p:nvSpPr>
        <p:spPr>
          <a:xfrm>
            <a:off x="7784815" y="38389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6" name="Oval 1485">
            <a:extLst>
              <a:ext uri="{FF2B5EF4-FFF2-40B4-BE49-F238E27FC236}">
                <a16:creationId xmlns:a16="http://schemas.microsoft.com/office/drawing/2014/main" id="{D445ACE5-0655-824F-9876-3E14E3FFEEF1}"/>
              </a:ext>
            </a:extLst>
          </p:cNvPr>
          <p:cNvSpPr/>
          <p:nvPr/>
        </p:nvSpPr>
        <p:spPr>
          <a:xfrm>
            <a:off x="7937215" y="39913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7" name="Oval 1486">
            <a:extLst>
              <a:ext uri="{FF2B5EF4-FFF2-40B4-BE49-F238E27FC236}">
                <a16:creationId xmlns:a16="http://schemas.microsoft.com/office/drawing/2014/main" id="{BEDE37E6-318C-7847-B1D2-372F88708680}"/>
              </a:ext>
            </a:extLst>
          </p:cNvPr>
          <p:cNvSpPr/>
          <p:nvPr/>
        </p:nvSpPr>
        <p:spPr>
          <a:xfrm>
            <a:off x="8089615" y="41437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8" name="Oval 1487">
            <a:extLst>
              <a:ext uri="{FF2B5EF4-FFF2-40B4-BE49-F238E27FC236}">
                <a16:creationId xmlns:a16="http://schemas.microsoft.com/office/drawing/2014/main" id="{242F7D85-494E-0B41-B219-100F5A7E5E10}"/>
              </a:ext>
            </a:extLst>
          </p:cNvPr>
          <p:cNvSpPr/>
          <p:nvPr/>
        </p:nvSpPr>
        <p:spPr>
          <a:xfrm>
            <a:off x="7928574" y="401046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9" name="Oval 1488">
            <a:extLst>
              <a:ext uri="{FF2B5EF4-FFF2-40B4-BE49-F238E27FC236}">
                <a16:creationId xmlns:a16="http://schemas.microsoft.com/office/drawing/2014/main" id="{8F4171C2-B934-684B-9AC8-7770E0CAD08B}"/>
              </a:ext>
            </a:extLst>
          </p:cNvPr>
          <p:cNvSpPr/>
          <p:nvPr/>
        </p:nvSpPr>
        <p:spPr>
          <a:xfrm>
            <a:off x="8081378" y="31592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0" name="Oval 1489">
            <a:extLst>
              <a:ext uri="{FF2B5EF4-FFF2-40B4-BE49-F238E27FC236}">
                <a16:creationId xmlns:a16="http://schemas.microsoft.com/office/drawing/2014/main" id="{47F55F8A-55E2-0E48-89B0-16792B105C2B}"/>
              </a:ext>
            </a:extLst>
          </p:cNvPr>
          <p:cNvSpPr/>
          <p:nvPr/>
        </p:nvSpPr>
        <p:spPr>
          <a:xfrm>
            <a:off x="8236030" y="37921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1" name="Oval 1490">
            <a:extLst>
              <a:ext uri="{FF2B5EF4-FFF2-40B4-BE49-F238E27FC236}">
                <a16:creationId xmlns:a16="http://schemas.microsoft.com/office/drawing/2014/main" id="{E026438E-3B34-5548-82F8-54CFFFD5BCCA}"/>
              </a:ext>
            </a:extLst>
          </p:cNvPr>
          <p:cNvSpPr/>
          <p:nvPr/>
        </p:nvSpPr>
        <p:spPr>
          <a:xfrm>
            <a:off x="8487178" y="329119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2" name="Oval 1491">
            <a:extLst>
              <a:ext uri="{FF2B5EF4-FFF2-40B4-BE49-F238E27FC236}">
                <a16:creationId xmlns:a16="http://schemas.microsoft.com/office/drawing/2014/main" id="{99569029-DE85-C049-AD61-39AD828DCB6D}"/>
              </a:ext>
            </a:extLst>
          </p:cNvPr>
          <p:cNvSpPr/>
          <p:nvPr/>
        </p:nvSpPr>
        <p:spPr>
          <a:xfrm>
            <a:off x="7683987" y="327883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3" name="Oval 1492">
            <a:extLst>
              <a:ext uri="{FF2B5EF4-FFF2-40B4-BE49-F238E27FC236}">
                <a16:creationId xmlns:a16="http://schemas.microsoft.com/office/drawing/2014/main" id="{70DA4052-4ADE-6940-A083-C108098116EB}"/>
              </a:ext>
            </a:extLst>
          </p:cNvPr>
          <p:cNvSpPr/>
          <p:nvPr/>
        </p:nvSpPr>
        <p:spPr>
          <a:xfrm>
            <a:off x="8014636" y="33997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4" name="Oval 1493">
            <a:extLst>
              <a:ext uri="{FF2B5EF4-FFF2-40B4-BE49-F238E27FC236}">
                <a16:creationId xmlns:a16="http://schemas.microsoft.com/office/drawing/2014/main" id="{C32D3BDC-F795-B74D-95D6-EE827D483DE6}"/>
              </a:ext>
            </a:extLst>
          </p:cNvPr>
          <p:cNvSpPr/>
          <p:nvPr/>
        </p:nvSpPr>
        <p:spPr>
          <a:xfrm>
            <a:off x="7887787" y="37565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 name="Oval 1494">
            <a:extLst>
              <a:ext uri="{FF2B5EF4-FFF2-40B4-BE49-F238E27FC236}">
                <a16:creationId xmlns:a16="http://schemas.microsoft.com/office/drawing/2014/main" id="{F4F2759A-11A7-024A-BA2A-4869AB33FB0B}"/>
              </a:ext>
            </a:extLst>
          </p:cNvPr>
          <p:cNvSpPr/>
          <p:nvPr/>
        </p:nvSpPr>
        <p:spPr>
          <a:xfrm>
            <a:off x="8040187" y="39089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6" name="Oval 1495">
            <a:extLst>
              <a:ext uri="{FF2B5EF4-FFF2-40B4-BE49-F238E27FC236}">
                <a16:creationId xmlns:a16="http://schemas.microsoft.com/office/drawing/2014/main" id="{C9FF9A10-AE85-4448-BEC9-774C8BA23CC1}"/>
              </a:ext>
            </a:extLst>
          </p:cNvPr>
          <p:cNvSpPr/>
          <p:nvPr/>
        </p:nvSpPr>
        <p:spPr>
          <a:xfrm>
            <a:off x="8192587" y="40613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7" name="Oval 1496">
            <a:extLst>
              <a:ext uri="{FF2B5EF4-FFF2-40B4-BE49-F238E27FC236}">
                <a16:creationId xmlns:a16="http://schemas.microsoft.com/office/drawing/2014/main" id="{58FF461F-1247-6342-873A-3289BCC101C6}"/>
              </a:ext>
            </a:extLst>
          </p:cNvPr>
          <p:cNvSpPr/>
          <p:nvPr/>
        </p:nvSpPr>
        <p:spPr>
          <a:xfrm>
            <a:off x="8016889" y="422961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8" name="Oval 1497">
            <a:extLst>
              <a:ext uri="{FF2B5EF4-FFF2-40B4-BE49-F238E27FC236}">
                <a16:creationId xmlns:a16="http://schemas.microsoft.com/office/drawing/2014/main" id="{64294D9B-06A5-CB45-98A7-AE9E64BB9690}"/>
              </a:ext>
            </a:extLst>
          </p:cNvPr>
          <p:cNvSpPr/>
          <p:nvPr/>
        </p:nvSpPr>
        <p:spPr>
          <a:xfrm>
            <a:off x="7593369" y="37442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9" name="Oval 1498">
            <a:extLst>
              <a:ext uri="{FF2B5EF4-FFF2-40B4-BE49-F238E27FC236}">
                <a16:creationId xmlns:a16="http://schemas.microsoft.com/office/drawing/2014/main" id="{BD452367-0658-D448-B979-7CE45FEBEC42}"/>
              </a:ext>
            </a:extLst>
          </p:cNvPr>
          <p:cNvSpPr/>
          <p:nvPr/>
        </p:nvSpPr>
        <p:spPr>
          <a:xfrm>
            <a:off x="7924018" y="386514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0" name="Oval 1499">
            <a:extLst>
              <a:ext uri="{FF2B5EF4-FFF2-40B4-BE49-F238E27FC236}">
                <a16:creationId xmlns:a16="http://schemas.microsoft.com/office/drawing/2014/main" id="{3751B76A-3596-9A46-AAD2-F926A3E58AB9}"/>
              </a:ext>
            </a:extLst>
          </p:cNvPr>
          <p:cNvSpPr/>
          <p:nvPr/>
        </p:nvSpPr>
        <p:spPr>
          <a:xfrm>
            <a:off x="7797169" y="422198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1" name="Oval 1500">
            <a:extLst>
              <a:ext uri="{FF2B5EF4-FFF2-40B4-BE49-F238E27FC236}">
                <a16:creationId xmlns:a16="http://schemas.microsoft.com/office/drawing/2014/main" id="{DB9EF79C-7BE7-3649-97B2-FBF85D41AFB9}"/>
              </a:ext>
            </a:extLst>
          </p:cNvPr>
          <p:cNvSpPr/>
          <p:nvPr/>
        </p:nvSpPr>
        <p:spPr>
          <a:xfrm>
            <a:off x="7445193" y="41628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2" name="Oval 1501">
            <a:extLst>
              <a:ext uri="{FF2B5EF4-FFF2-40B4-BE49-F238E27FC236}">
                <a16:creationId xmlns:a16="http://schemas.microsoft.com/office/drawing/2014/main" id="{52514AB2-684F-B744-8762-3E5B8C07BC74}"/>
              </a:ext>
            </a:extLst>
          </p:cNvPr>
          <p:cNvSpPr/>
          <p:nvPr/>
        </p:nvSpPr>
        <p:spPr>
          <a:xfrm>
            <a:off x="7696341" y="366189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3" name="Oval 1502">
            <a:extLst>
              <a:ext uri="{FF2B5EF4-FFF2-40B4-BE49-F238E27FC236}">
                <a16:creationId xmlns:a16="http://schemas.microsoft.com/office/drawing/2014/main" id="{9A599EE6-AE9A-5A40-9108-C0B104C585D6}"/>
              </a:ext>
            </a:extLst>
          </p:cNvPr>
          <p:cNvSpPr/>
          <p:nvPr/>
        </p:nvSpPr>
        <p:spPr>
          <a:xfrm>
            <a:off x="8026990" y="378276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4" name="Oval 1503">
            <a:extLst>
              <a:ext uri="{FF2B5EF4-FFF2-40B4-BE49-F238E27FC236}">
                <a16:creationId xmlns:a16="http://schemas.microsoft.com/office/drawing/2014/main" id="{F234CCBF-A6D8-E34D-8E66-826C30C0FDAF}"/>
              </a:ext>
            </a:extLst>
          </p:cNvPr>
          <p:cNvSpPr/>
          <p:nvPr/>
        </p:nvSpPr>
        <p:spPr>
          <a:xfrm>
            <a:off x="7900141" y="41396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 name="Oval 1504">
            <a:extLst>
              <a:ext uri="{FF2B5EF4-FFF2-40B4-BE49-F238E27FC236}">
                <a16:creationId xmlns:a16="http://schemas.microsoft.com/office/drawing/2014/main" id="{C51745C0-7752-6D4C-9D3F-C3B07641FF0C}"/>
              </a:ext>
            </a:extLst>
          </p:cNvPr>
          <p:cNvSpPr/>
          <p:nvPr/>
        </p:nvSpPr>
        <p:spPr>
          <a:xfrm>
            <a:off x="8382069" y="34352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6" name="Oval 1505">
            <a:extLst>
              <a:ext uri="{FF2B5EF4-FFF2-40B4-BE49-F238E27FC236}">
                <a16:creationId xmlns:a16="http://schemas.microsoft.com/office/drawing/2014/main" id="{7DADB465-1B24-8543-A9A9-9368AE072864}"/>
              </a:ext>
            </a:extLst>
          </p:cNvPr>
          <p:cNvSpPr/>
          <p:nvPr/>
        </p:nvSpPr>
        <p:spPr>
          <a:xfrm>
            <a:off x="7582995" y="31922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7" name="Oval 1506">
            <a:extLst>
              <a:ext uri="{FF2B5EF4-FFF2-40B4-BE49-F238E27FC236}">
                <a16:creationId xmlns:a16="http://schemas.microsoft.com/office/drawing/2014/main" id="{AD9C5466-349A-9E47-8615-59D25C603831}"/>
              </a:ext>
            </a:extLst>
          </p:cNvPr>
          <p:cNvSpPr/>
          <p:nvPr/>
        </p:nvSpPr>
        <p:spPr>
          <a:xfrm>
            <a:off x="7737647" y="382514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8" name="Oval 1507">
            <a:extLst>
              <a:ext uri="{FF2B5EF4-FFF2-40B4-BE49-F238E27FC236}">
                <a16:creationId xmlns:a16="http://schemas.microsoft.com/office/drawing/2014/main" id="{C781582F-4056-7345-AD8E-DF22ECD3B313}"/>
              </a:ext>
            </a:extLst>
          </p:cNvPr>
          <p:cNvSpPr/>
          <p:nvPr/>
        </p:nvSpPr>
        <p:spPr>
          <a:xfrm>
            <a:off x="7988795" y="332414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9" name="Oval 1508">
            <a:extLst>
              <a:ext uri="{FF2B5EF4-FFF2-40B4-BE49-F238E27FC236}">
                <a16:creationId xmlns:a16="http://schemas.microsoft.com/office/drawing/2014/main" id="{AE4A810D-0A5B-A147-91DB-F6D305C569B2}"/>
              </a:ext>
            </a:extLst>
          </p:cNvPr>
          <p:cNvSpPr/>
          <p:nvPr/>
        </p:nvSpPr>
        <p:spPr>
          <a:xfrm>
            <a:off x="8319444" y="344500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0" name="Oval 1509">
            <a:extLst>
              <a:ext uri="{FF2B5EF4-FFF2-40B4-BE49-F238E27FC236}">
                <a16:creationId xmlns:a16="http://schemas.microsoft.com/office/drawing/2014/main" id="{9176E402-4A29-A248-91B4-1CA830940964}"/>
              </a:ext>
            </a:extLst>
          </p:cNvPr>
          <p:cNvSpPr/>
          <p:nvPr/>
        </p:nvSpPr>
        <p:spPr>
          <a:xfrm>
            <a:off x="8192595" y="38018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1" name="Oval 1510">
            <a:extLst>
              <a:ext uri="{FF2B5EF4-FFF2-40B4-BE49-F238E27FC236}">
                <a16:creationId xmlns:a16="http://schemas.microsoft.com/office/drawing/2014/main" id="{7017846A-C094-5043-995A-66613060F2A2}"/>
              </a:ext>
            </a:extLst>
          </p:cNvPr>
          <p:cNvSpPr/>
          <p:nvPr/>
        </p:nvSpPr>
        <p:spPr>
          <a:xfrm>
            <a:off x="8344995" y="39542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2" name="Oval 1511">
            <a:extLst>
              <a:ext uri="{FF2B5EF4-FFF2-40B4-BE49-F238E27FC236}">
                <a16:creationId xmlns:a16="http://schemas.microsoft.com/office/drawing/2014/main" id="{C11F0BFF-F539-C046-BFD7-A50183E54C10}"/>
              </a:ext>
            </a:extLst>
          </p:cNvPr>
          <p:cNvSpPr/>
          <p:nvPr/>
        </p:nvSpPr>
        <p:spPr>
          <a:xfrm>
            <a:off x="8497395" y="410664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3" name="Oval 1512">
            <a:extLst>
              <a:ext uri="{FF2B5EF4-FFF2-40B4-BE49-F238E27FC236}">
                <a16:creationId xmlns:a16="http://schemas.microsoft.com/office/drawing/2014/main" id="{A40AB2AB-218A-6E46-B9A5-4578351AA8A6}"/>
              </a:ext>
            </a:extLst>
          </p:cNvPr>
          <p:cNvSpPr/>
          <p:nvPr/>
        </p:nvSpPr>
        <p:spPr>
          <a:xfrm>
            <a:off x="7570639" y="353824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4" name="Oval 1513">
            <a:extLst>
              <a:ext uri="{FF2B5EF4-FFF2-40B4-BE49-F238E27FC236}">
                <a16:creationId xmlns:a16="http://schemas.microsoft.com/office/drawing/2014/main" id="{2AAF26FC-27CD-FC49-9846-9151348917A5}"/>
              </a:ext>
            </a:extLst>
          </p:cNvPr>
          <p:cNvSpPr/>
          <p:nvPr/>
        </p:nvSpPr>
        <p:spPr>
          <a:xfrm>
            <a:off x="7725291" y="41711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 name="Oval 1514">
            <a:extLst>
              <a:ext uri="{FF2B5EF4-FFF2-40B4-BE49-F238E27FC236}">
                <a16:creationId xmlns:a16="http://schemas.microsoft.com/office/drawing/2014/main" id="{EE44806F-2024-2A48-84B4-8EDB9D03AC93}"/>
              </a:ext>
            </a:extLst>
          </p:cNvPr>
          <p:cNvSpPr/>
          <p:nvPr/>
        </p:nvSpPr>
        <p:spPr>
          <a:xfrm>
            <a:off x="7976439" y="367013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6" name="Oval 1515">
            <a:extLst>
              <a:ext uri="{FF2B5EF4-FFF2-40B4-BE49-F238E27FC236}">
                <a16:creationId xmlns:a16="http://schemas.microsoft.com/office/drawing/2014/main" id="{618323BD-CAFF-2D4F-94BE-26945E310D9A}"/>
              </a:ext>
            </a:extLst>
          </p:cNvPr>
          <p:cNvSpPr/>
          <p:nvPr/>
        </p:nvSpPr>
        <p:spPr>
          <a:xfrm>
            <a:off x="8307088" y="37910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7" name="Oval 1516">
            <a:extLst>
              <a:ext uri="{FF2B5EF4-FFF2-40B4-BE49-F238E27FC236}">
                <a16:creationId xmlns:a16="http://schemas.microsoft.com/office/drawing/2014/main" id="{D77217EE-46B2-A54C-BE75-5E34CCCB1CBF}"/>
              </a:ext>
            </a:extLst>
          </p:cNvPr>
          <p:cNvSpPr/>
          <p:nvPr/>
        </p:nvSpPr>
        <p:spPr>
          <a:xfrm>
            <a:off x="8180239" y="414784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8" name="Oval 1517">
            <a:extLst>
              <a:ext uri="{FF2B5EF4-FFF2-40B4-BE49-F238E27FC236}">
                <a16:creationId xmlns:a16="http://schemas.microsoft.com/office/drawing/2014/main" id="{40E33F3A-DD27-5240-834B-C5F14C7FAAC6}"/>
              </a:ext>
            </a:extLst>
          </p:cNvPr>
          <p:cNvSpPr/>
          <p:nvPr/>
        </p:nvSpPr>
        <p:spPr>
          <a:xfrm>
            <a:off x="8485041" y="335288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9" name="Oval 1518">
            <a:extLst>
              <a:ext uri="{FF2B5EF4-FFF2-40B4-BE49-F238E27FC236}">
                <a16:creationId xmlns:a16="http://schemas.microsoft.com/office/drawing/2014/main" id="{E32230D0-62A3-054C-8E43-B20B2E3B5E67}"/>
              </a:ext>
            </a:extLst>
          </p:cNvPr>
          <p:cNvSpPr/>
          <p:nvPr/>
        </p:nvSpPr>
        <p:spPr>
          <a:xfrm>
            <a:off x="7685967" y="31098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0" name="Oval 1519">
            <a:extLst>
              <a:ext uri="{FF2B5EF4-FFF2-40B4-BE49-F238E27FC236}">
                <a16:creationId xmlns:a16="http://schemas.microsoft.com/office/drawing/2014/main" id="{49B30DDC-32F4-6644-A6A7-E597898809C6}"/>
              </a:ext>
            </a:extLst>
          </p:cNvPr>
          <p:cNvSpPr/>
          <p:nvPr/>
        </p:nvSpPr>
        <p:spPr>
          <a:xfrm>
            <a:off x="7840619" y="374276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1" name="Oval 1520">
            <a:extLst>
              <a:ext uri="{FF2B5EF4-FFF2-40B4-BE49-F238E27FC236}">
                <a16:creationId xmlns:a16="http://schemas.microsoft.com/office/drawing/2014/main" id="{B44A82C0-1D81-8E4F-B510-57E08B0A7901}"/>
              </a:ext>
            </a:extLst>
          </p:cNvPr>
          <p:cNvSpPr/>
          <p:nvPr/>
        </p:nvSpPr>
        <p:spPr>
          <a:xfrm>
            <a:off x="8091767" y="32417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2" name="Oval 1521">
            <a:extLst>
              <a:ext uri="{FF2B5EF4-FFF2-40B4-BE49-F238E27FC236}">
                <a16:creationId xmlns:a16="http://schemas.microsoft.com/office/drawing/2014/main" id="{F53E2E3D-0CAC-574D-8100-0CDCD1D14464}"/>
              </a:ext>
            </a:extLst>
          </p:cNvPr>
          <p:cNvSpPr/>
          <p:nvPr/>
        </p:nvSpPr>
        <p:spPr>
          <a:xfrm>
            <a:off x="8422416" y="336262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3" name="Oval 1522">
            <a:extLst>
              <a:ext uri="{FF2B5EF4-FFF2-40B4-BE49-F238E27FC236}">
                <a16:creationId xmlns:a16="http://schemas.microsoft.com/office/drawing/2014/main" id="{F08DC915-9687-3942-8510-7C04527455D8}"/>
              </a:ext>
            </a:extLst>
          </p:cNvPr>
          <p:cNvSpPr/>
          <p:nvPr/>
        </p:nvSpPr>
        <p:spPr>
          <a:xfrm>
            <a:off x="8295567" y="37194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4" name="Oval 1523">
            <a:extLst>
              <a:ext uri="{FF2B5EF4-FFF2-40B4-BE49-F238E27FC236}">
                <a16:creationId xmlns:a16="http://schemas.microsoft.com/office/drawing/2014/main" id="{7B15BA21-D31B-AC40-94A0-6D03749D94F0}"/>
              </a:ext>
            </a:extLst>
          </p:cNvPr>
          <p:cNvSpPr/>
          <p:nvPr/>
        </p:nvSpPr>
        <p:spPr>
          <a:xfrm>
            <a:off x="8447967" y="38718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 name="Oval 1524">
            <a:extLst>
              <a:ext uri="{FF2B5EF4-FFF2-40B4-BE49-F238E27FC236}">
                <a16:creationId xmlns:a16="http://schemas.microsoft.com/office/drawing/2014/main" id="{BD974A89-2288-7640-8831-57264BDE514B}"/>
              </a:ext>
            </a:extLst>
          </p:cNvPr>
          <p:cNvSpPr/>
          <p:nvPr/>
        </p:nvSpPr>
        <p:spPr>
          <a:xfrm>
            <a:off x="8424669" y="419254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6" name="Oval 1525">
            <a:extLst>
              <a:ext uri="{FF2B5EF4-FFF2-40B4-BE49-F238E27FC236}">
                <a16:creationId xmlns:a16="http://schemas.microsoft.com/office/drawing/2014/main" id="{43055913-46A9-AA47-A676-D4074161F5EE}"/>
              </a:ext>
            </a:extLst>
          </p:cNvPr>
          <p:cNvSpPr/>
          <p:nvPr/>
        </p:nvSpPr>
        <p:spPr>
          <a:xfrm>
            <a:off x="7828263" y="408875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7" name="Oval 1526">
            <a:extLst>
              <a:ext uri="{FF2B5EF4-FFF2-40B4-BE49-F238E27FC236}">
                <a16:creationId xmlns:a16="http://schemas.microsoft.com/office/drawing/2014/main" id="{BD1A7FF5-C324-F248-A0F4-C83A396AB91A}"/>
              </a:ext>
            </a:extLst>
          </p:cNvPr>
          <p:cNvSpPr/>
          <p:nvPr/>
        </p:nvSpPr>
        <p:spPr>
          <a:xfrm>
            <a:off x="8079411" y="358775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8" name="Oval 1527">
            <a:extLst>
              <a:ext uri="{FF2B5EF4-FFF2-40B4-BE49-F238E27FC236}">
                <a16:creationId xmlns:a16="http://schemas.microsoft.com/office/drawing/2014/main" id="{7F8AF317-B66A-F046-A26F-1518AA26F396}"/>
              </a:ext>
            </a:extLst>
          </p:cNvPr>
          <p:cNvSpPr/>
          <p:nvPr/>
        </p:nvSpPr>
        <p:spPr>
          <a:xfrm>
            <a:off x="8410060" y="370862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9" name="Oval 1528">
            <a:extLst>
              <a:ext uri="{FF2B5EF4-FFF2-40B4-BE49-F238E27FC236}">
                <a16:creationId xmlns:a16="http://schemas.microsoft.com/office/drawing/2014/main" id="{C17CC5AB-CFD1-554B-9CD3-47F3821EF621}"/>
              </a:ext>
            </a:extLst>
          </p:cNvPr>
          <p:cNvSpPr/>
          <p:nvPr/>
        </p:nvSpPr>
        <p:spPr>
          <a:xfrm>
            <a:off x="8283211" y="40654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0" name="Oval 1529">
            <a:extLst>
              <a:ext uri="{FF2B5EF4-FFF2-40B4-BE49-F238E27FC236}">
                <a16:creationId xmlns:a16="http://schemas.microsoft.com/office/drawing/2014/main" id="{0A5C50EC-726E-FA49-B5F3-538EE044AE35}"/>
              </a:ext>
            </a:extLst>
          </p:cNvPr>
          <p:cNvSpPr/>
          <p:nvPr/>
        </p:nvSpPr>
        <p:spPr>
          <a:xfrm>
            <a:off x="8435611" y="42178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1" name="Oval 1530">
            <a:extLst>
              <a:ext uri="{FF2B5EF4-FFF2-40B4-BE49-F238E27FC236}">
                <a16:creationId xmlns:a16="http://schemas.microsoft.com/office/drawing/2014/main" id="{EA3A5302-A309-1042-90DE-4CA9EFC4801B}"/>
              </a:ext>
            </a:extLst>
          </p:cNvPr>
          <p:cNvSpPr/>
          <p:nvPr/>
        </p:nvSpPr>
        <p:spPr>
          <a:xfrm>
            <a:off x="8459925" y="409695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2" name="Oval 1531">
            <a:extLst>
              <a:ext uri="{FF2B5EF4-FFF2-40B4-BE49-F238E27FC236}">
                <a16:creationId xmlns:a16="http://schemas.microsoft.com/office/drawing/2014/main" id="{6A4C92A8-3387-D347-B19D-40683CD8479B}"/>
              </a:ext>
            </a:extLst>
          </p:cNvPr>
          <p:cNvSpPr/>
          <p:nvPr/>
        </p:nvSpPr>
        <p:spPr>
          <a:xfrm>
            <a:off x="8215338" y="336533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3" name="Oval 1532">
            <a:extLst>
              <a:ext uri="{FF2B5EF4-FFF2-40B4-BE49-F238E27FC236}">
                <a16:creationId xmlns:a16="http://schemas.microsoft.com/office/drawing/2014/main" id="{5D11DBFC-C9EF-FD42-BB44-E59C36D0C8D4}"/>
              </a:ext>
            </a:extLst>
          </p:cNvPr>
          <p:cNvSpPr/>
          <p:nvPr/>
        </p:nvSpPr>
        <p:spPr>
          <a:xfrm>
            <a:off x="8419138" y="384303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4" name="Oval 1533">
            <a:extLst>
              <a:ext uri="{FF2B5EF4-FFF2-40B4-BE49-F238E27FC236}">
                <a16:creationId xmlns:a16="http://schemas.microsoft.com/office/drawing/2014/main" id="{5A802894-A1EB-FF43-9354-DC1E7DE86F2A}"/>
              </a:ext>
            </a:extLst>
          </p:cNvPr>
          <p:cNvSpPr/>
          <p:nvPr/>
        </p:nvSpPr>
        <p:spPr>
          <a:xfrm>
            <a:off x="8318310" y="32829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5" name="Oval 1534">
            <a:extLst>
              <a:ext uri="{FF2B5EF4-FFF2-40B4-BE49-F238E27FC236}">
                <a16:creationId xmlns:a16="http://schemas.microsoft.com/office/drawing/2014/main" id="{0D6FD32B-FB61-324F-AD7B-68EA81D20A37}"/>
              </a:ext>
            </a:extLst>
          </p:cNvPr>
          <p:cNvSpPr/>
          <p:nvPr/>
        </p:nvSpPr>
        <p:spPr>
          <a:xfrm>
            <a:off x="7821892" y="361649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 name="Oval 1535">
            <a:extLst>
              <a:ext uri="{FF2B5EF4-FFF2-40B4-BE49-F238E27FC236}">
                <a16:creationId xmlns:a16="http://schemas.microsoft.com/office/drawing/2014/main" id="{716130F4-F2BB-474F-89A7-62CCE738EEE2}"/>
              </a:ext>
            </a:extLst>
          </p:cNvPr>
          <p:cNvSpPr/>
          <p:nvPr/>
        </p:nvSpPr>
        <p:spPr>
          <a:xfrm>
            <a:off x="8227692" y="37483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 name="Oval 1536">
            <a:extLst>
              <a:ext uri="{FF2B5EF4-FFF2-40B4-BE49-F238E27FC236}">
                <a16:creationId xmlns:a16="http://schemas.microsoft.com/office/drawing/2014/main" id="{0AEDEF21-0F91-F34A-99A2-713A4A41AE71}"/>
              </a:ext>
            </a:extLst>
          </p:cNvPr>
          <p:cNvSpPr/>
          <p:nvPr/>
        </p:nvSpPr>
        <p:spPr>
          <a:xfrm>
            <a:off x="8431492" y="422609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 name="Oval 1537">
            <a:extLst>
              <a:ext uri="{FF2B5EF4-FFF2-40B4-BE49-F238E27FC236}">
                <a16:creationId xmlns:a16="http://schemas.microsoft.com/office/drawing/2014/main" id="{D3788324-A5FD-1A4A-94ED-95F693AC249C}"/>
              </a:ext>
            </a:extLst>
          </p:cNvPr>
          <p:cNvSpPr/>
          <p:nvPr/>
        </p:nvSpPr>
        <p:spPr>
          <a:xfrm>
            <a:off x="7424501" y="37360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9" name="Oval 1538">
            <a:extLst>
              <a:ext uri="{FF2B5EF4-FFF2-40B4-BE49-F238E27FC236}">
                <a16:creationId xmlns:a16="http://schemas.microsoft.com/office/drawing/2014/main" id="{356B20A9-AF1F-F743-BCD8-286872D1C270}"/>
              </a:ext>
            </a:extLst>
          </p:cNvPr>
          <p:cNvSpPr/>
          <p:nvPr/>
        </p:nvSpPr>
        <p:spPr>
          <a:xfrm>
            <a:off x="7755150" y="38569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0" name="Oval 1539">
            <a:extLst>
              <a:ext uri="{FF2B5EF4-FFF2-40B4-BE49-F238E27FC236}">
                <a16:creationId xmlns:a16="http://schemas.microsoft.com/office/drawing/2014/main" id="{09A25EB5-9C7C-DA46-B785-8EFC46C2212E}"/>
              </a:ext>
            </a:extLst>
          </p:cNvPr>
          <p:cNvSpPr/>
          <p:nvPr/>
        </p:nvSpPr>
        <p:spPr>
          <a:xfrm>
            <a:off x="7628301" y="421374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1" name="Oval 1540">
            <a:extLst>
              <a:ext uri="{FF2B5EF4-FFF2-40B4-BE49-F238E27FC236}">
                <a16:creationId xmlns:a16="http://schemas.microsoft.com/office/drawing/2014/main" id="{8618B38A-69DE-9E41-A7A1-598BA99C85A6}"/>
              </a:ext>
            </a:extLst>
          </p:cNvPr>
          <p:cNvSpPr/>
          <p:nvPr/>
        </p:nvSpPr>
        <p:spPr>
          <a:xfrm>
            <a:off x="7924864" y="353411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2" name="Oval 1541">
            <a:extLst>
              <a:ext uri="{FF2B5EF4-FFF2-40B4-BE49-F238E27FC236}">
                <a16:creationId xmlns:a16="http://schemas.microsoft.com/office/drawing/2014/main" id="{3CD00713-4328-3E4C-A4B1-A6A81DB7A508}"/>
              </a:ext>
            </a:extLst>
          </p:cNvPr>
          <p:cNvSpPr/>
          <p:nvPr/>
        </p:nvSpPr>
        <p:spPr>
          <a:xfrm>
            <a:off x="8079516" y="416701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3" name="Oval 1542">
            <a:extLst>
              <a:ext uri="{FF2B5EF4-FFF2-40B4-BE49-F238E27FC236}">
                <a16:creationId xmlns:a16="http://schemas.microsoft.com/office/drawing/2014/main" id="{371EE6A1-74E2-0640-8620-E330D98C3004}"/>
              </a:ext>
            </a:extLst>
          </p:cNvPr>
          <p:cNvSpPr/>
          <p:nvPr/>
        </p:nvSpPr>
        <p:spPr>
          <a:xfrm>
            <a:off x="8330664" y="36660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4" name="Oval 1543">
            <a:extLst>
              <a:ext uri="{FF2B5EF4-FFF2-40B4-BE49-F238E27FC236}">
                <a16:creationId xmlns:a16="http://schemas.microsoft.com/office/drawing/2014/main" id="{03E4A265-7C14-A64B-9BD0-B58B641F2A4C}"/>
              </a:ext>
            </a:extLst>
          </p:cNvPr>
          <p:cNvSpPr/>
          <p:nvPr/>
        </p:nvSpPr>
        <p:spPr>
          <a:xfrm>
            <a:off x="7527473" y="36536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5" name="Oval 1544">
            <a:extLst>
              <a:ext uri="{FF2B5EF4-FFF2-40B4-BE49-F238E27FC236}">
                <a16:creationId xmlns:a16="http://schemas.microsoft.com/office/drawing/2014/main" id="{28976BC8-6F86-994B-85A2-A18023801BD5}"/>
              </a:ext>
            </a:extLst>
          </p:cNvPr>
          <p:cNvSpPr/>
          <p:nvPr/>
        </p:nvSpPr>
        <p:spPr>
          <a:xfrm>
            <a:off x="7858122" y="37745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 name="Oval 1545">
            <a:extLst>
              <a:ext uri="{FF2B5EF4-FFF2-40B4-BE49-F238E27FC236}">
                <a16:creationId xmlns:a16="http://schemas.microsoft.com/office/drawing/2014/main" id="{939FCDFA-E958-2042-A96C-8E0418C8AB22}"/>
              </a:ext>
            </a:extLst>
          </p:cNvPr>
          <p:cNvSpPr/>
          <p:nvPr/>
        </p:nvSpPr>
        <p:spPr>
          <a:xfrm>
            <a:off x="7731273" y="41313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7" name="Oval 1546">
            <a:extLst>
              <a:ext uri="{FF2B5EF4-FFF2-40B4-BE49-F238E27FC236}">
                <a16:creationId xmlns:a16="http://schemas.microsoft.com/office/drawing/2014/main" id="{D633B1D7-B177-D848-97A8-5AC7C18AEC53}"/>
              </a:ext>
            </a:extLst>
          </p:cNvPr>
          <p:cNvSpPr/>
          <p:nvPr/>
        </p:nvSpPr>
        <p:spPr>
          <a:xfrm>
            <a:off x="9494199" y="32869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8" name="Oval 1547">
            <a:extLst>
              <a:ext uri="{FF2B5EF4-FFF2-40B4-BE49-F238E27FC236}">
                <a16:creationId xmlns:a16="http://schemas.microsoft.com/office/drawing/2014/main" id="{94E28740-7BE1-174A-8AA2-8E28DD448860}"/>
              </a:ext>
            </a:extLst>
          </p:cNvPr>
          <p:cNvSpPr/>
          <p:nvPr/>
        </p:nvSpPr>
        <p:spPr>
          <a:xfrm>
            <a:off x="9648851" y="39198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9" name="Oval 1548">
            <a:extLst>
              <a:ext uri="{FF2B5EF4-FFF2-40B4-BE49-F238E27FC236}">
                <a16:creationId xmlns:a16="http://schemas.microsoft.com/office/drawing/2014/main" id="{165CCCA1-5189-614B-B0A3-D343D772847F}"/>
              </a:ext>
            </a:extLst>
          </p:cNvPr>
          <p:cNvSpPr/>
          <p:nvPr/>
        </p:nvSpPr>
        <p:spPr>
          <a:xfrm>
            <a:off x="9899999" y="34188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0" name="Oval 1549">
            <a:extLst>
              <a:ext uri="{FF2B5EF4-FFF2-40B4-BE49-F238E27FC236}">
                <a16:creationId xmlns:a16="http://schemas.microsoft.com/office/drawing/2014/main" id="{797055BE-55DB-6E4E-AD36-DBF8E468D762}"/>
              </a:ext>
            </a:extLst>
          </p:cNvPr>
          <p:cNvSpPr/>
          <p:nvPr/>
        </p:nvSpPr>
        <p:spPr>
          <a:xfrm>
            <a:off x="10230648" y="353974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1" name="Oval 1550">
            <a:extLst>
              <a:ext uri="{FF2B5EF4-FFF2-40B4-BE49-F238E27FC236}">
                <a16:creationId xmlns:a16="http://schemas.microsoft.com/office/drawing/2014/main" id="{025D609C-5D6F-E34F-820D-8BD93AC2896E}"/>
              </a:ext>
            </a:extLst>
          </p:cNvPr>
          <p:cNvSpPr/>
          <p:nvPr/>
        </p:nvSpPr>
        <p:spPr>
          <a:xfrm>
            <a:off x="10103799" y="38965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2" name="Oval 1551">
            <a:extLst>
              <a:ext uri="{FF2B5EF4-FFF2-40B4-BE49-F238E27FC236}">
                <a16:creationId xmlns:a16="http://schemas.microsoft.com/office/drawing/2014/main" id="{D2AF6856-A23F-894F-82FC-D3A8F21C752C}"/>
              </a:ext>
            </a:extLst>
          </p:cNvPr>
          <p:cNvSpPr/>
          <p:nvPr/>
        </p:nvSpPr>
        <p:spPr>
          <a:xfrm>
            <a:off x="9980233" y="298218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3" name="Oval 1552">
            <a:extLst>
              <a:ext uri="{FF2B5EF4-FFF2-40B4-BE49-F238E27FC236}">
                <a16:creationId xmlns:a16="http://schemas.microsoft.com/office/drawing/2014/main" id="{49A06560-2741-D642-BFDB-09EB232A2493}"/>
              </a:ext>
            </a:extLst>
          </p:cNvPr>
          <p:cNvSpPr/>
          <p:nvPr/>
        </p:nvSpPr>
        <p:spPr>
          <a:xfrm>
            <a:off x="10134885" y="36150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4" name="Oval 1553">
            <a:extLst>
              <a:ext uri="{FF2B5EF4-FFF2-40B4-BE49-F238E27FC236}">
                <a16:creationId xmlns:a16="http://schemas.microsoft.com/office/drawing/2014/main" id="{B0758753-1F2A-3A48-A22F-A655D936A5CB}"/>
              </a:ext>
            </a:extLst>
          </p:cNvPr>
          <p:cNvSpPr/>
          <p:nvPr/>
        </p:nvSpPr>
        <p:spPr>
          <a:xfrm>
            <a:off x="9431574" y="32967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5" name="Oval 1554">
            <a:extLst>
              <a:ext uri="{FF2B5EF4-FFF2-40B4-BE49-F238E27FC236}">
                <a16:creationId xmlns:a16="http://schemas.microsoft.com/office/drawing/2014/main" id="{902D8785-321A-8548-922F-F41AF5E843BA}"/>
              </a:ext>
            </a:extLst>
          </p:cNvPr>
          <p:cNvSpPr/>
          <p:nvPr/>
        </p:nvSpPr>
        <p:spPr>
          <a:xfrm>
            <a:off x="9304725" y="36535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 name="Oval 1555">
            <a:extLst>
              <a:ext uri="{FF2B5EF4-FFF2-40B4-BE49-F238E27FC236}">
                <a16:creationId xmlns:a16="http://schemas.microsoft.com/office/drawing/2014/main" id="{A9E5D423-D1A5-834F-A73D-35E002169F36}"/>
              </a:ext>
            </a:extLst>
          </p:cNvPr>
          <p:cNvSpPr/>
          <p:nvPr/>
        </p:nvSpPr>
        <p:spPr>
          <a:xfrm>
            <a:off x="9457125" y="38059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7" name="Oval 1556">
            <a:extLst>
              <a:ext uri="{FF2B5EF4-FFF2-40B4-BE49-F238E27FC236}">
                <a16:creationId xmlns:a16="http://schemas.microsoft.com/office/drawing/2014/main" id="{748E4C0A-8C59-8C43-AE8B-4FCCD3C5FE85}"/>
              </a:ext>
            </a:extLst>
          </p:cNvPr>
          <p:cNvSpPr/>
          <p:nvPr/>
        </p:nvSpPr>
        <p:spPr>
          <a:xfrm>
            <a:off x="9609525" y="39583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8" name="Oval 1557">
            <a:extLst>
              <a:ext uri="{FF2B5EF4-FFF2-40B4-BE49-F238E27FC236}">
                <a16:creationId xmlns:a16="http://schemas.microsoft.com/office/drawing/2014/main" id="{C8E10633-DFFA-E342-B8AC-9F65E4348D8E}"/>
              </a:ext>
            </a:extLst>
          </p:cNvPr>
          <p:cNvSpPr/>
          <p:nvPr/>
        </p:nvSpPr>
        <p:spPr>
          <a:xfrm>
            <a:off x="10062205" y="385805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9" name="Oval 1558">
            <a:extLst>
              <a:ext uri="{FF2B5EF4-FFF2-40B4-BE49-F238E27FC236}">
                <a16:creationId xmlns:a16="http://schemas.microsoft.com/office/drawing/2014/main" id="{320A56B3-FC31-EF4A-97F2-9429054694E6}"/>
              </a:ext>
            </a:extLst>
          </p:cNvPr>
          <p:cNvSpPr/>
          <p:nvPr/>
        </p:nvSpPr>
        <p:spPr>
          <a:xfrm>
            <a:off x="9419218" y="364271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0" name="Oval 1559">
            <a:extLst>
              <a:ext uri="{FF2B5EF4-FFF2-40B4-BE49-F238E27FC236}">
                <a16:creationId xmlns:a16="http://schemas.microsoft.com/office/drawing/2014/main" id="{75F43D96-3B9E-794D-825C-10830800207A}"/>
              </a:ext>
            </a:extLst>
          </p:cNvPr>
          <p:cNvSpPr/>
          <p:nvPr/>
        </p:nvSpPr>
        <p:spPr>
          <a:xfrm>
            <a:off x="9292369" y="399955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1" name="Oval 1560">
            <a:extLst>
              <a:ext uri="{FF2B5EF4-FFF2-40B4-BE49-F238E27FC236}">
                <a16:creationId xmlns:a16="http://schemas.microsoft.com/office/drawing/2014/main" id="{D3E2C2DF-7D7A-DC45-82DC-DCCBFE4392B4}"/>
              </a:ext>
            </a:extLst>
          </p:cNvPr>
          <p:cNvSpPr/>
          <p:nvPr/>
        </p:nvSpPr>
        <p:spPr>
          <a:xfrm>
            <a:off x="9646599" y="34393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2" name="Oval 1561">
            <a:extLst>
              <a:ext uri="{FF2B5EF4-FFF2-40B4-BE49-F238E27FC236}">
                <a16:creationId xmlns:a16="http://schemas.microsoft.com/office/drawing/2014/main" id="{92DC2588-0D9D-3F43-BCF5-6DC385BA4234}"/>
              </a:ext>
            </a:extLst>
          </p:cNvPr>
          <p:cNvSpPr/>
          <p:nvPr/>
        </p:nvSpPr>
        <p:spPr>
          <a:xfrm>
            <a:off x="9801251" y="40722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3" name="Oval 1562">
            <a:extLst>
              <a:ext uri="{FF2B5EF4-FFF2-40B4-BE49-F238E27FC236}">
                <a16:creationId xmlns:a16="http://schemas.microsoft.com/office/drawing/2014/main" id="{991BC91A-D41B-AD48-A07E-202AE599D4E0}"/>
              </a:ext>
            </a:extLst>
          </p:cNvPr>
          <p:cNvSpPr/>
          <p:nvPr/>
        </p:nvSpPr>
        <p:spPr>
          <a:xfrm>
            <a:off x="10052399" y="35712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4" name="Oval 1563">
            <a:extLst>
              <a:ext uri="{FF2B5EF4-FFF2-40B4-BE49-F238E27FC236}">
                <a16:creationId xmlns:a16="http://schemas.microsoft.com/office/drawing/2014/main" id="{3580D883-5235-6343-A5F5-DFDCC6F724BB}"/>
              </a:ext>
            </a:extLst>
          </p:cNvPr>
          <p:cNvSpPr/>
          <p:nvPr/>
        </p:nvSpPr>
        <p:spPr>
          <a:xfrm>
            <a:off x="9597171" y="32046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5" name="Oval 1564">
            <a:extLst>
              <a:ext uri="{FF2B5EF4-FFF2-40B4-BE49-F238E27FC236}">
                <a16:creationId xmlns:a16="http://schemas.microsoft.com/office/drawing/2014/main" id="{D98180C4-91BC-A341-BFF5-5CADF974BA9B}"/>
              </a:ext>
            </a:extLst>
          </p:cNvPr>
          <p:cNvSpPr/>
          <p:nvPr/>
        </p:nvSpPr>
        <p:spPr>
          <a:xfrm>
            <a:off x="9751823" y="383750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 name="Oval 1565">
            <a:extLst>
              <a:ext uri="{FF2B5EF4-FFF2-40B4-BE49-F238E27FC236}">
                <a16:creationId xmlns:a16="http://schemas.microsoft.com/office/drawing/2014/main" id="{4EC4285B-DEAE-6A4C-AF57-D0F1E6807A95}"/>
              </a:ext>
            </a:extLst>
          </p:cNvPr>
          <p:cNvSpPr/>
          <p:nvPr/>
        </p:nvSpPr>
        <p:spPr>
          <a:xfrm>
            <a:off x="10002971" y="333649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7" name="Oval 1566">
            <a:extLst>
              <a:ext uri="{FF2B5EF4-FFF2-40B4-BE49-F238E27FC236}">
                <a16:creationId xmlns:a16="http://schemas.microsoft.com/office/drawing/2014/main" id="{93BCCBC6-C79A-024B-92C8-177693372FC4}"/>
              </a:ext>
            </a:extLst>
          </p:cNvPr>
          <p:cNvSpPr/>
          <p:nvPr/>
        </p:nvSpPr>
        <p:spPr>
          <a:xfrm>
            <a:off x="10206771" y="38142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8" name="Oval 1567">
            <a:extLst>
              <a:ext uri="{FF2B5EF4-FFF2-40B4-BE49-F238E27FC236}">
                <a16:creationId xmlns:a16="http://schemas.microsoft.com/office/drawing/2014/main" id="{2D0B4EA8-455C-234E-A0C3-2F2A4BFDCEC3}"/>
              </a:ext>
            </a:extLst>
          </p:cNvPr>
          <p:cNvSpPr/>
          <p:nvPr/>
        </p:nvSpPr>
        <p:spPr>
          <a:xfrm>
            <a:off x="10083205" y="28998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9" name="Oval 1568">
            <a:extLst>
              <a:ext uri="{FF2B5EF4-FFF2-40B4-BE49-F238E27FC236}">
                <a16:creationId xmlns:a16="http://schemas.microsoft.com/office/drawing/2014/main" id="{02C80881-B7BB-8446-AA4B-4F408FAC2340}"/>
              </a:ext>
            </a:extLst>
          </p:cNvPr>
          <p:cNvSpPr/>
          <p:nvPr/>
        </p:nvSpPr>
        <p:spPr>
          <a:xfrm>
            <a:off x="10237857" y="35326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0" name="Oval 1569">
            <a:extLst>
              <a:ext uri="{FF2B5EF4-FFF2-40B4-BE49-F238E27FC236}">
                <a16:creationId xmlns:a16="http://schemas.microsoft.com/office/drawing/2014/main" id="{81B94B94-88BE-F344-B864-82EA58ED8330}"/>
              </a:ext>
            </a:extLst>
          </p:cNvPr>
          <p:cNvSpPr/>
          <p:nvPr/>
        </p:nvSpPr>
        <p:spPr>
          <a:xfrm>
            <a:off x="9203897" y="30934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1" name="Oval 1570">
            <a:extLst>
              <a:ext uri="{FF2B5EF4-FFF2-40B4-BE49-F238E27FC236}">
                <a16:creationId xmlns:a16="http://schemas.microsoft.com/office/drawing/2014/main" id="{B9020541-7320-6D4B-839D-7AFD3D29CEF8}"/>
              </a:ext>
            </a:extLst>
          </p:cNvPr>
          <p:cNvSpPr/>
          <p:nvPr/>
        </p:nvSpPr>
        <p:spPr>
          <a:xfrm>
            <a:off x="9534546" y="321434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2" name="Oval 1571">
            <a:extLst>
              <a:ext uri="{FF2B5EF4-FFF2-40B4-BE49-F238E27FC236}">
                <a16:creationId xmlns:a16="http://schemas.microsoft.com/office/drawing/2014/main" id="{BEEC1325-2FFD-4345-AB92-4BDFA3A9CAD0}"/>
              </a:ext>
            </a:extLst>
          </p:cNvPr>
          <p:cNvSpPr/>
          <p:nvPr/>
        </p:nvSpPr>
        <p:spPr>
          <a:xfrm>
            <a:off x="9407697" y="35711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3" name="Oval 1572">
            <a:extLst>
              <a:ext uri="{FF2B5EF4-FFF2-40B4-BE49-F238E27FC236}">
                <a16:creationId xmlns:a16="http://schemas.microsoft.com/office/drawing/2014/main" id="{9018634D-E939-EB47-AB14-0192FCBF2FD6}"/>
              </a:ext>
            </a:extLst>
          </p:cNvPr>
          <p:cNvSpPr/>
          <p:nvPr/>
        </p:nvSpPr>
        <p:spPr>
          <a:xfrm>
            <a:off x="9560097" y="37235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4" name="Oval 1573">
            <a:extLst>
              <a:ext uri="{FF2B5EF4-FFF2-40B4-BE49-F238E27FC236}">
                <a16:creationId xmlns:a16="http://schemas.microsoft.com/office/drawing/2014/main" id="{8E162FC7-DC7C-1246-B0A7-040A688E7530}"/>
              </a:ext>
            </a:extLst>
          </p:cNvPr>
          <p:cNvSpPr/>
          <p:nvPr/>
        </p:nvSpPr>
        <p:spPr>
          <a:xfrm>
            <a:off x="9712497" y="38759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5" name="Oval 1574">
            <a:extLst>
              <a:ext uri="{FF2B5EF4-FFF2-40B4-BE49-F238E27FC236}">
                <a16:creationId xmlns:a16="http://schemas.microsoft.com/office/drawing/2014/main" id="{222659CB-FC27-7E48-A4D2-56CA7B0E66B2}"/>
              </a:ext>
            </a:extLst>
          </p:cNvPr>
          <p:cNvSpPr/>
          <p:nvPr/>
        </p:nvSpPr>
        <p:spPr>
          <a:xfrm>
            <a:off x="9536799" y="40442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6" name="Oval 1575">
            <a:extLst>
              <a:ext uri="{FF2B5EF4-FFF2-40B4-BE49-F238E27FC236}">
                <a16:creationId xmlns:a16="http://schemas.microsoft.com/office/drawing/2014/main" id="{0D897103-3790-B949-AB83-F14DB8B33D48}"/>
              </a:ext>
            </a:extLst>
          </p:cNvPr>
          <p:cNvSpPr/>
          <p:nvPr/>
        </p:nvSpPr>
        <p:spPr>
          <a:xfrm>
            <a:off x="10165177" y="377567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7" name="Oval 1576">
            <a:extLst>
              <a:ext uri="{FF2B5EF4-FFF2-40B4-BE49-F238E27FC236}">
                <a16:creationId xmlns:a16="http://schemas.microsoft.com/office/drawing/2014/main" id="{EDCE3F04-000D-0E4D-8A8E-4D7607FBFAEF}"/>
              </a:ext>
            </a:extLst>
          </p:cNvPr>
          <p:cNvSpPr/>
          <p:nvPr/>
        </p:nvSpPr>
        <p:spPr>
          <a:xfrm>
            <a:off x="9191541" y="343947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8" name="Oval 1577">
            <a:extLst>
              <a:ext uri="{FF2B5EF4-FFF2-40B4-BE49-F238E27FC236}">
                <a16:creationId xmlns:a16="http://schemas.microsoft.com/office/drawing/2014/main" id="{A2E9FB93-A46D-6A47-8D87-7111C45DB4C5}"/>
              </a:ext>
            </a:extLst>
          </p:cNvPr>
          <p:cNvSpPr/>
          <p:nvPr/>
        </p:nvSpPr>
        <p:spPr>
          <a:xfrm>
            <a:off x="9522190" y="35603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9" name="Oval 1578">
            <a:extLst>
              <a:ext uri="{FF2B5EF4-FFF2-40B4-BE49-F238E27FC236}">
                <a16:creationId xmlns:a16="http://schemas.microsoft.com/office/drawing/2014/main" id="{C9B92699-0AC1-C34F-823F-69CA6CAF0E95}"/>
              </a:ext>
            </a:extLst>
          </p:cNvPr>
          <p:cNvSpPr/>
          <p:nvPr/>
        </p:nvSpPr>
        <p:spPr>
          <a:xfrm>
            <a:off x="9395341" y="39171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0" name="Oval 1579">
            <a:extLst>
              <a:ext uri="{FF2B5EF4-FFF2-40B4-BE49-F238E27FC236}">
                <a16:creationId xmlns:a16="http://schemas.microsoft.com/office/drawing/2014/main" id="{DD2D0A23-72B2-D24F-9136-A7CC7F151414}"/>
              </a:ext>
            </a:extLst>
          </p:cNvPr>
          <p:cNvSpPr/>
          <p:nvPr/>
        </p:nvSpPr>
        <p:spPr>
          <a:xfrm>
            <a:off x="9547741" y="40695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1" name="Oval 1580">
            <a:extLst>
              <a:ext uri="{FF2B5EF4-FFF2-40B4-BE49-F238E27FC236}">
                <a16:creationId xmlns:a16="http://schemas.microsoft.com/office/drawing/2014/main" id="{A4D01EEA-7D76-CA47-90B5-E8951537BA02}"/>
              </a:ext>
            </a:extLst>
          </p:cNvPr>
          <p:cNvSpPr/>
          <p:nvPr/>
        </p:nvSpPr>
        <p:spPr>
          <a:xfrm>
            <a:off x="9749571" y="33570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2" name="Oval 1581">
            <a:extLst>
              <a:ext uri="{FF2B5EF4-FFF2-40B4-BE49-F238E27FC236}">
                <a16:creationId xmlns:a16="http://schemas.microsoft.com/office/drawing/2014/main" id="{C74B65B4-A24E-3342-937E-2518B73C4D28}"/>
              </a:ext>
            </a:extLst>
          </p:cNvPr>
          <p:cNvSpPr/>
          <p:nvPr/>
        </p:nvSpPr>
        <p:spPr>
          <a:xfrm>
            <a:off x="9904223" y="398990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3" name="Oval 1582">
            <a:extLst>
              <a:ext uri="{FF2B5EF4-FFF2-40B4-BE49-F238E27FC236}">
                <a16:creationId xmlns:a16="http://schemas.microsoft.com/office/drawing/2014/main" id="{AFE9BF3F-12A9-A948-854D-8ADDB267EDBC}"/>
              </a:ext>
            </a:extLst>
          </p:cNvPr>
          <p:cNvSpPr/>
          <p:nvPr/>
        </p:nvSpPr>
        <p:spPr>
          <a:xfrm>
            <a:off x="10155371" y="348889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4" name="Oval 1583">
            <a:extLst>
              <a:ext uri="{FF2B5EF4-FFF2-40B4-BE49-F238E27FC236}">
                <a16:creationId xmlns:a16="http://schemas.microsoft.com/office/drawing/2014/main" id="{37C2B3E2-FDDC-E74E-9F76-46FE94577882}"/>
              </a:ext>
            </a:extLst>
          </p:cNvPr>
          <p:cNvSpPr/>
          <p:nvPr/>
        </p:nvSpPr>
        <p:spPr>
          <a:xfrm>
            <a:off x="9572055" y="39486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5" name="Oval 1584">
            <a:extLst>
              <a:ext uri="{FF2B5EF4-FFF2-40B4-BE49-F238E27FC236}">
                <a16:creationId xmlns:a16="http://schemas.microsoft.com/office/drawing/2014/main" id="{FFB4637F-60E1-A345-B781-2FCB305DCCAB}"/>
              </a:ext>
            </a:extLst>
          </p:cNvPr>
          <p:cNvSpPr/>
          <p:nvPr/>
        </p:nvSpPr>
        <p:spPr>
          <a:xfrm>
            <a:off x="9724859" y="309750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6" name="Oval 1585">
            <a:extLst>
              <a:ext uri="{FF2B5EF4-FFF2-40B4-BE49-F238E27FC236}">
                <a16:creationId xmlns:a16="http://schemas.microsoft.com/office/drawing/2014/main" id="{88231D74-D34D-BD4B-8B58-A8BF2F0FB515}"/>
              </a:ext>
            </a:extLst>
          </p:cNvPr>
          <p:cNvSpPr/>
          <p:nvPr/>
        </p:nvSpPr>
        <p:spPr>
          <a:xfrm>
            <a:off x="9879511" y="373040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 name="Oval 1586">
            <a:extLst>
              <a:ext uri="{FF2B5EF4-FFF2-40B4-BE49-F238E27FC236}">
                <a16:creationId xmlns:a16="http://schemas.microsoft.com/office/drawing/2014/main" id="{8A8C2B4D-D089-A54D-88E3-1F3549635BFB}"/>
              </a:ext>
            </a:extLst>
          </p:cNvPr>
          <p:cNvSpPr/>
          <p:nvPr/>
        </p:nvSpPr>
        <p:spPr>
          <a:xfrm>
            <a:off x="10130659" y="32294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8" name="Oval 1587">
            <a:extLst>
              <a:ext uri="{FF2B5EF4-FFF2-40B4-BE49-F238E27FC236}">
                <a16:creationId xmlns:a16="http://schemas.microsoft.com/office/drawing/2014/main" id="{3D4B1CA7-AF82-9840-9F8F-9C892EB8AAF8}"/>
              </a:ext>
            </a:extLst>
          </p:cNvPr>
          <p:cNvSpPr/>
          <p:nvPr/>
        </p:nvSpPr>
        <p:spPr>
          <a:xfrm>
            <a:off x="9327468" y="321705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9" name="Oval 1588">
            <a:extLst>
              <a:ext uri="{FF2B5EF4-FFF2-40B4-BE49-F238E27FC236}">
                <a16:creationId xmlns:a16="http://schemas.microsoft.com/office/drawing/2014/main" id="{5907169E-BF5D-9D4C-ABFD-F1484BC21FE4}"/>
              </a:ext>
            </a:extLst>
          </p:cNvPr>
          <p:cNvSpPr/>
          <p:nvPr/>
        </p:nvSpPr>
        <p:spPr>
          <a:xfrm>
            <a:off x="9658117" y="333791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0" name="Oval 1589">
            <a:extLst>
              <a:ext uri="{FF2B5EF4-FFF2-40B4-BE49-F238E27FC236}">
                <a16:creationId xmlns:a16="http://schemas.microsoft.com/office/drawing/2014/main" id="{6D69ED1F-5FD6-AE41-AD3D-C66EE482BE21}"/>
              </a:ext>
            </a:extLst>
          </p:cNvPr>
          <p:cNvSpPr/>
          <p:nvPr/>
        </p:nvSpPr>
        <p:spPr>
          <a:xfrm>
            <a:off x="9531268" y="36947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1" name="Oval 1590">
            <a:extLst>
              <a:ext uri="{FF2B5EF4-FFF2-40B4-BE49-F238E27FC236}">
                <a16:creationId xmlns:a16="http://schemas.microsoft.com/office/drawing/2014/main" id="{E2DC346C-69AF-8A41-9358-028E28AA81DD}"/>
              </a:ext>
            </a:extLst>
          </p:cNvPr>
          <p:cNvSpPr/>
          <p:nvPr/>
        </p:nvSpPr>
        <p:spPr>
          <a:xfrm>
            <a:off x="9683668" y="38471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2" name="Oval 1591">
            <a:extLst>
              <a:ext uri="{FF2B5EF4-FFF2-40B4-BE49-F238E27FC236}">
                <a16:creationId xmlns:a16="http://schemas.microsoft.com/office/drawing/2014/main" id="{3A792852-9D3E-EF46-A499-65107AB35CFA}"/>
              </a:ext>
            </a:extLst>
          </p:cNvPr>
          <p:cNvSpPr/>
          <p:nvPr/>
        </p:nvSpPr>
        <p:spPr>
          <a:xfrm>
            <a:off x="9836068" y="39995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3" name="Oval 1592">
            <a:extLst>
              <a:ext uri="{FF2B5EF4-FFF2-40B4-BE49-F238E27FC236}">
                <a16:creationId xmlns:a16="http://schemas.microsoft.com/office/drawing/2014/main" id="{CC51BD2D-F88E-8A42-92F0-FAA0D17040BB}"/>
              </a:ext>
            </a:extLst>
          </p:cNvPr>
          <p:cNvSpPr/>
          <p:nvPr/>
        </p:nvSpPr>
        <p:spPr>
          <a:xfrm>
            <a:off x="9675027" y="38662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4" name="Oval 1593">
            <a:extLst>
              <a:ext uri="{FF2B5EF4-FFF2-40B4-BE49-F238E27FC236}">
                <a16:creationId xmlns:a16="http://schemas.microsoft.com/office/drawing/2014/main" id="{A04D786E-0DB4-604D-B9C3-805EEBC6EE72}"/>
              </a:ext>
            </a:extLst>
          </p:cNvPr>
          <p:cNvSpPr/>
          <p:nvPr/>
        </p:nvSpPr>
        <p:spPr>
          <a:xfrm>
            <a:off x="9827831" y="301512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5" name="Oval 1594">
            <a:extLst>
              <a:ext uri="{FF2B5EF4-FFF2-40B4-BE49-F238E27FC236}">
                <a16:creationId xmlns:a16="http://schemas.microsoft.com/office/drawing/2014/main" id="{98D8CFB5-594B-814A-BD25-44D9AD3A47F1}"/>
              </a:ext>
            </a:extLst>
          </p:cNvPr>
          <p:cNvSpPr/>
          <p:nvPr/>
        </p:nvSpPr>
        <p:spPr>
          <a:xfrm>
            <a:off x="9982483" y="364802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6" name="Oval 1595">
            <a:extLst>
              <a:ext uri="{FF2B5EF4-FFF2-40B4-BE49-F238E27FC236}">
                <a16:creationId xmlns:a16="http://schemas.microsoft.com/office/drawing/2014/main" id="{C3171330-CECA-AB4D-AFB4-AFF32BA235E9}"/>
              </a:ext>
            </a:extLst>
          </p:cNvPr>
          <p:cNvSpPr/>
          <p:nvPr/>
        </p:nvSpPr>
        <p:spPr>
          <a:xfrm>
            <a:off x="10233631" y="314702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 name="Oval 1596">
            <a:extLst>
              <a:ext uri="{FF2B5EF4-FFF2-40B4-BE49-F238E27FC236}">
                <a16:creationId xmlns:a16="http://schemas.microsoft.com/office/drawing/2014/main" id="{0DBE56EB-6667-7345-A20E-D4B269FD0C2B}"/>
              </a:ext>
            </a:extLst>
          </p:cNvPr>
          <p:cNvSpPr/>
          <p:nvPr/>
        </p:nvSpPr>
        <p:spPr>
          <a:xfrm>
            <a:off x="9430440" y="313467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8" name="Oval 1597">
            <a:extLst>
              <a:ext uri="{FF2B5EF4-FFF2-40B4-BE49-F238E27FC236}">
                <a16:creationId xmlns:a16="http://schemas.microsoft.com/office/drawing/2014/main" id="{BC4E3FBC-5D05-214B-8233-ADAE2BED80BC}"/>
              </a:ext>
            </a:extLst>
          </p:cNvPr>
          <p:cNvSpPr/>
          <p:nvPr/>
        </p:nvSpPr>
        <p:spPr>
          <a:xfrm>
            <a:off x="9761089" y="32555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9" name="Oval 1598">
            <a:extLst>
              <a:ext uri="{FF2B5EF4-FFF2-40B4-BE49-F238E27FC236}">
                <a16:creationId xmlns:a16="http://schemas.microsoft.com/office/drawing/2014/main" id="{E4E06022-67B8-094A-970E-2F1FB3762506}"/>
              </a:ext>
            </a:extLst>
          </p:cNvPr>
          <p:cNvSpPr/>
          <p:nvPr/>
        </p:nvSpPr>
        <p:spPr>
          <a:xfrm>
            <a:off x="9634240" y="361237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0" name="Oval 1599">
            <a:extLst>
              <a:ext uri="{FF2B5EF4-FFF2-40B4-BE49-F238E27FC236}">
                <a16:creationId xmlns:a16="http://schemas.microsoft.com/office/drawing/2014/main" id="{45B54A8B-82D8-294C-BF39-615E18BDE651}"/>
              </a:ext>
            </a:extLst>
          </p:cNvPr>
          <p:cNvSpPr/>
          <p:nvPr/>
        </p:nvSpPr>
        <p:spPr>
          <a:xfrm>
            <a:off x="9786640" y="376477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1" name="Oval 1600">
            <a:extLst>
              <a:ext uri="{FF2B5EF4-FFF2-40B4-BE49-F238E27FC236}">
                <a16:creationId xmlns:a16="http://schemas.microsoft.com/office/drawing/2014/main" id="{60EB7984-A4E8-174B-92BF-D3D1268D1DE5}"/>
              </a:ext>
            </a:extLst>
          </p:cNvPr>
          <p:cNvSpPr/>
          <p:nvPr/>
        </p:nvSpPr>
        <p:spPr>
          <a:xfrm>
            <a:off x="9939040" y="391717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2" name="Oval 1601">
            <a:extLst>
              <a:ext uri="{FF2B5EF4-FFF2-40B4-BE49-F238E27FC236}">
                <a16:creationId xmlns:a16="http://schemas.microsoft.com/office/drawing/2014/main" id="{1E270F4A-38D6-7B44-901F-B2922324C134}"/>
              </a:ext>
            </a:extLst>
          </p:cNvPr>
          <p:cNvSpPr/>
          <p:nvPr/>
        </p:nvSpPr>
        <p:spPr>
          <a:xfrm>
            <a:off x="9763342" y="40854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3" name="Oval 1602">
            <a:extLst>
              <a:ext uri="{FF2B5EF4-FFF2-40B4-BE49-F238E27FC236}">
                <a16:creationId xmlns:a16="http://schemas.microsoft.com/office/drawing/2014/main" id="{9D276E30-E58B-C140-903A-2284F324698C}"/>
              </a:ext>
            </a:extLst>
          </p:cNvPr>
          <p:cNvSpPr/>
          <p:nvPr/>
        </p:nvSpPr>
        <p:spPr>
          <a:xfrm>
            <a:off x="9339822" y="36001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4" name="Oval 1603">
            <a:extLst>
              <a:ext uri="{FF2B5EF4-FFF2-40B4-BE49-F238E27FC236}">
                <a16:creationId xmlns:a16="http://schemas.microsoft.com/office/drawing/2014/main" id="{DE53D12B-213B-414D-9A65-D9C25E5CB819}"/>
              </a:ext>
            </a:extLst>
          </p:cNvPr>
          <p:cNvSpPr/>
          <p:nvPr/>
        </p:nvSpPr>
        <p:spPr>
          <a:xfrm>
            <a:off x="9670471" y="372097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5" name="Oval 1604">
            <a:extLst>
              <a:ext uri="{FF2B5EF4-FFF2-40B4-BE49-F238E27FC236}">
                <a16:creationId xmlns:a16="http://schemas.microsoft.com/office/drawing/2014/main" id="{B8F66787-C92D-CF4F-98DF-CC1193FC19B9}"/>
              </a:ext>
            </a:extLst>
          </p:cNvPr>
          <p:cNvSpPr/>
          <p:nvPr/>
        </p:nvSpPr>
        <p:spPr>
          <a:xfrm>
            <a:off x="9543622" y="40778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6" name="Oval 1605">
            <a:extLst>
              <a:ext uri="{FF2B5EF4-FFF2-40B4-BE49-F238E27FC236}">
                <a16:creationId xmlns:a16="http://schemas.microsoft.com/office/drawing/2014/main" id="{AFAF63CF-E930-7348-A123-53F7BBC139DE}"/>
              </a:ext>
            </a:extLst>
          </p:cNvPr>
          <p:cNvSpPr/>
          <p:nvPr/>
        </p:nvSpPr>
        <p:spPr>
          <a:xfrm>
            <a:off x="9191646" y="401873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7" name="Oval 1606">
            <a:extLst>
              <a:ext uri="{FF2B5EF4-FFF2-40B4-BE49-F238E27FC236}">
                <a16:creationId xmlns:a16="http://schemas.microsoft.com/office/drawing/2014/main" id="{2D49CC89-7DD3-D549-B5DF-C65FCBB40C3B}"/>
              </a:ext>
            </a:extLst>
          </p:cNvPr>
          <p:cNvSpPr/>
          <p:nvPr/>
        </p:nvSpPr>
        <p:spPr>
          <a:xfrm>
            <a:off x="9442794" y="351772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8" name="Oval 1607">
            <a:extLst>
              <a:ext uri="{FF2B5EF4-FFF2-40B4-BE49-F238E27FC236}">
                <a16:creationId xmlns:a16="http://schemas.microsoft.com/office/drawing/2014/main" id="{CD06DCEC-8ACC-484E-8F7F-7D67A0A4AFEB}"/>
              </a:ext>
            </a:extLst>
          </p:cNvPr>
          <p:cNvSpPr/>
          <p:nvPr/>
        </p:nvSpPr>
        <p:spPr>
          <a:xfrm>
            <a:off x="9773443" y="363859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9" name="Oval 1608">
            <a:extLst>
              <a:ext uri="{FF2B5EF4-FFF2-40B4-BE49-F238E27FC236}">
                <a16:creationId xmlns:a16="http://schemas.microsoft.com/office/drawing/2014/main" id="{7C0961E2-0684-6140-B418-C60F8476F595}"/>
              </a:ext>
            </a:extLst>
          </p:cNvPr>
          <p:cNvSpPr/>
          <p:nvPr/>
        </p:nvSpPr>
        <p:spPr>
          <a:xfrm>
            <a:off x="9646594" y="399543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0" name="Oval 1609">
            <a:extLst>
              <a:ext uri="{FF2B5EF4-FFF2-40B4-BE49-F238E27FC236}">
                <a16:creationId xmlns:a16="http://schemas.microsoft.com/office/drawing/2014/main" id="{E41D6C7C-CDA4-1A40-8271-355572410747}"/>
              </a:ext>
            </a:extLst>
          </p:cNvPr>
          <p:cNvSpPr/>
          <p:nvPr/>
        </p:nvSpPr>
        <p:spPr>
          <a:xfrm>
            <a:off x="10128522" y="329109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1" name="Oval 1610">
            <a:extLst>
              <a:ext uri="{FF2B5EF4-FFF2-40B4-BE49-F238E27FC236}">
                <a16:creationId xmlns:a16="http://schemas.microsoft.com/office/drawing/2014/main" id="{CA86D133-94EF-CE4C-BE48-3AD145A1419C}"/>
              </a:ext>
            </a:extLst>
          </p:cNvPr>
          <p:cNvSpPr/>
          <p:nvPr/>
        </p:nvSpPr>
        <p:spPr>
          <a:xfrm>
            <a:off x="9329448" y="30480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2" name="Oval 1611">
            <a:extLst>
              <a:ext uri="{FF2B5EF4-FFF2-40B4-BE49-F238E27FC236}">
                <a16:creationId xmlns:a16="http://schemas.microsoft.com/office/drawing/2014/main" id="{01B650BC-2C76-2C42-95DB-BA6C2E46B379}"/>
              </a:ext>
            </a:extLst>
          </p:cNvPr>
          <p:cNvSpPr/>
          <p:nvPr/>
        </p:nvSpPr>
        <p:spPr>
          <a:xfrm>
            <a:off x="9484100" y="36809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3" name="Oval 1612">
            <a:extLst>
              <a:ext uri="{FF2B5EF4-FFF2-40B4-BE49-F238E27FC236}">
                <a16:creationId xmlns:a16="http://schemas.microsoft.com/office/drawing/2014/main" id="{20E9EC55-D90F-F041-9AED-068D0101E514}"/>
              </a:ext>
            </a:extLst>
          </p:cNvPr>
          <p:cNvSpPr/>
          <p:nvPr/>
        </p:nvSpPr>
        <p:spPr>
          <a:xfrm>
            <a:off x="9735248" y="317997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4" name="Oval 1613">
            <a:extLst>
              <a:ext uri="{FF2B5EF4-FFF2-40B4-BE49-F238E27FC236}">
                <a16:creationId xmlns:a16="http://schemas.microsoft.com/office/drawing/2014/main" id="{EB6E6512-9D6C-A64C-9249-7E36AAB7A1E3}"/>
              </a:ext>
            </a:extLst>
          </p:cNvPr>
          <p:cNvSpPr/>
          <p:nvPr/>
        </p:nvSpPr>
        <p:spPr>
          <a:xfrm>
            <a:off x="10065897" y="330084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5" name="Oval 1614">
            <a:extLst>
              <a:ext uri="{FF2B5EF4-FFF2-40B4-BE49-F238E27FC236}">
                <a16:creationId xmlns:a16="http://schemas.microsoft.com/office/drawing/2014/main" id="{D878220A-0D1D-B141-8A12-7F68807B9DE6}"/>
              </a:ext>
            </a:extLst>
          </p:cNvPr>
          <p:cNvSpPr/>
          <p:nvPr/>
        </p:nvSpPr>
        <p:spPr>
          <a:xfrm>
            <a:off x="9939048" y="36576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6" name="Oval 1615">
            <a:extLst>
              <a:ext uri="{FF2B5EF4-FFF2-40B4-BE49-F238E27FC236}">
                <a16:creationId xmlns:a16="http://schemas.microsoft.com/office/drawing/2014/main" id="{3B026C21-9B54-814B-AF0B-BFEB6D462D9A}"/>
              </a:ext>
            </a:extLst>
          </p:cNvPr>
          <p:cNvSpPr/>
          <p:nvPr/>
        </p:nvSpPr>
        <p:spPr>
          <a:xfrm>
            <a:off x="10091448" y="38100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7" name="Oval 1616">
            <a:extLst>
              <a:ext uri="{FF2B5EF4-FFF2-40B4-BE49-F238E27FC236}">
                <a16:creationId xmlns:a16="http://schemas.microsoft.com/office/drawing/2014/main" id="{B8BA0631-34ED-EF48-9AE9-660B0741FBC4}"/>
              </a:ext>
            </a:extLst>
          </p:cNvPr>
          <p:cNvSpPr/>
          <p:nvPr/>
        </p:nvSpPr>
        <p:spPr>
          <a:xfrm>
            <a:off x="10243848" y="39624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8" name="Oval 1617">
            <a:extLst>
              <a:ext uri="{FF2B5EF4-FFF2-40B4-BE49-F238E27FC236}">
                <a16:creationId xmlns:a16="http://schemas.microsoft.com/office/drawing/2014/main" id="{F3BF775F-52F9-3E4E-AEB2-1F227D6589EB}"/>
              </a:ext>
            </a:extLst>
          </p:cNvPr>
          <p:cNvSpPr/>
          <p:nvPr/>
        </p:nvSpPr>
        <p:spPr>
          <a:xfrm>
            <a:off x="9317092" y="339407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9" name="Oval 1618">
            <a:extLst>
              <a:ext uri="{FF2B5EF4-FFF2-40B4-BE49-F238E27FC236}">
                <a16:creationId xmlns:a16="http://schemas.microsoft.com/office/drawing/2014/main" id="{B15EA078-C52A-9E4F-99E1-5B5F60E4A182}"/>
              </a:ext>
            </a:extLst>
          </p:cNvPr>
          <p:cNvSpPr/>
          <p:nvPr/>
        </p:nvSpPr>
        <p:spPr>
          <a:xfrm>
            <a:off x="9471744" y="402696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0" name="Oval 1619">
            <a:extLst>
              <a:ext uri="{FF2B5EF4-FFF2-40B4-BE49-F238E27FC236}">
                <a16:creationId xmlns:a16="http://schemas.microsoft.com/office/drawing/2014/main" id="{A5BA4680-2C04-7A4D-A0AC-2BADBC74E508}"/>
              </a:ext>
            </a:extLst>
          </p:cNvPr>
          <p:cNvSpPr/>
          <p:nvPr/>
        </p:nvSpPr>
        <p:spPr>
          <a:xfrm>
            <a:off x="9722892" y="352596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1" name="Oval 1620">
            <a:extLst>
              <a:ext uri="{FF2B5EF4-FFF2-40B4-BE49-F238E27FC236}">
                <a16:creationId xmlns:a16="http://schemas.microsoft.com/office/drawing/2014/main" id="{8927E5B2-6D1F-3A4C-B783-D5B5D6C112F8}"/>
              </a:ext>
            </a:extLst>
          </p:cNvPr>
          <p:cNvSpPr/>
          <p:nvPr/>
        </p:nvSpPr>
        <p:spPr>
          <a:xfrm>
            <a:off x="10053541" y="364683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2" name="Oval 1621">
            <a:extLst>
              <a:ext uri="{FF2B5EF4-FFF2-40B4-BE49-F238E27FC236}">
                <a16:creationId xmlns:a16="http://schemas.microsoft.com/office/drawing/2014/main" id="{B7617015-5913-734E-AD9D-5AFD5AF02AD7}"/>
              </a:ext>
            </a:extLst>
          </p:cNvPr>
          <p:cNvSpPr/>
          <p:nvPr/>
        </p:nvSpPr>
        <p:spPr>
          <a:xfrm>
            <a:off x="9926692" y="400367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3" name="Oval 1622">
            <a:extLst>
              <a:ext uri="{FF2B5EF4-FFF2-40B4-BE49-F238E27FC236}">
                <a16:creationId xmlns:a16="http://schemas.microsoft.com/office/drawing/2014/main" id="{510D21E2-C918-8242-8F46-97F8D2488B1C}"/>
              </a:ext>
            </a:extLst>
          </p:cNvPr>
          <p:cNvSpPr/>
          <p:nvPr/>
        </p:nvSpPr>
        <p:spPr>
          <a:xfrm>
            <a:off x="10231494" y="320871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4" name="Oval 1623">
            <a:extLst>
              <a:ext uri="{FF2B5EF4-FFF2-40B4-BE49-F238E27FC236}">
                <a16:creationId xmlns:a16="http://schemas.microsoft.com/office/drawing/2014/main" id="{764F0B3B-BB23-BA42-A08E-63410481CC58}"/>
              </a:ext>
            </a:extLst>
          </p:cNvPr>
          <p:cNvSpPr/>
          <p:nvPr/>
        </p:nvSpPr>
        <p:spPr>
          <a:xfrm>
            <a:off x="9432420" y="296569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5" name="Oval 1624">
            <a:extLst>
              <a:ext uri="{FF2B5EF4-FFF2-40B4-BE49-F238E27FC236}">
                <a16:creationId xmlns:a16="http://schemas.microsoft.com/office/drawing/2014/main" id="{3A4D5982-EA91-0745-9CF3-673765906054}"/>
              </a:ext>
            </a:extLst>
          </p:cNvPr>
          <p:cNvSpPr/>
          <p:nvPr/>
        </p:nvSpPr>
        <p:spPr>
          <a:xfrm>
            <a:off x="9587072" y="35985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6" name="Oval 1625">
            <a:extLst>
              <a:ext uri="{FF2B5EF4-FFF2-40B4-BE49-F238E27FC236}">
                <a16:creationId xmlns:a16="http://schemas.microsoft.com/office/drawing/2014/main" id="{7213906A-3A38-C944-B9E3-41BCFCCCCE80}"/>
              </a:ext>
            </a:extLst>
          </p:cNvPr>
          <p:cNvSpPr/>
          <p:nvPr/>
        </p:nvSpPr>
        <p:spPr>
          <a:xfrm>
            <a:off x="9838220" y="309759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7" name="Oval 1626">
            <a:extLst>
              <a:ext uri="{FF2B5EF4-FFF2-40B4-BE49-F238E27FC236}">
                <a16:creationId xmlns:a16="http://schemas.microsoft.com/office/drawing/2014/main" id="{20FCC66F-2D26-7F41-A9B3-194200A24D5A}"/>
              </a:ext>
            </a:extLst>
          </p:cNvPr>
          <p:cNvSpPr/>
          <p:nvPr/>
        </p:nvSpPr>
        <p:spPr>
          <a:xfrm>
            <a:off x="10168869" y="32184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8" name="Oval 1627">
            <a:extLst>
              <a:ext uri="{FF2B5EF4-FFF2-40B4-BE49-F238E27FC236}">
                <a16:creationId xmlns:a16="http://schemas.microsoft.com/office/drawing/2014/main" id="{C9A4FCF6-48CF-5347-BC0D-0E8502C23BA6}"/>
              </a:ext>
            </a:extLst>
          </p:cNvPr>
          <p:cNvSpPr/>
          <p:nvPr/>
        </p:nvSpPr>
        <p:spPr>
          <a:xfrm>
            <a:off x="10042020" y="357529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9" name="Oval 1628">
            <a:extLst>
              <a:ext uri="{FF2B5EF4-FFF2-40B4-BE49-F238E27FC236}">
                <a16:creationId xmlns:a16="http://schemas.microsoft.com/office/drawing/2014/main" id="{701A21CF-0582-9C4E-B680-33B8097CBC42}"/>
              </a:ext>
            </a:extLst>
          </p:cNvPr>
          <p:cNvSpPr/>
          <p:nvPr/>
        </p:nvSpPr>
        <p:spPr>
          <a:xfrm>
            <a:off x="10194420" y="372769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0" name="Oval 1629">
            <a:extLst>
              <a:ext uri="{FF2B5EF4-FFF2-40B4-BE49-F238E27FC236}">
                <a16:creationId xmlns:a16="http://schemas.microsoft.com/office/drawing/2014/main" id="{FBE42E29-5076-9B4D-8C1B-71DA24928A61}"/>
              </a:ext>
            </a:extLst>
          </p:cNvPr>
          <p:cNvSpPr/>
          <p:nvPr/>
        </p:nvSpPr>
        <p:spPr>
          <a:xfrm>
            <a:off x="10171122" y="40483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1" name="Oval 1630">
            <a:extLst>
              <a:ext uri="{FF2B5EF4-FFF2-40B4-BE49-F238E27FC236}">
                <a16:creationId xmlns:a16="http://schemas.microsoft.com/office/drawing/2014/main" id="{DDD67A46-09BC-BD47-9838-27B7981F9198}"/>
              </a:ext>
            </a:extLst>
          </p:cNvPr>
          <p:cNvSpPr/>
          <p:nvPr/>
        </p:nvSpPr>
        <p:spPr>
          <a:xfrm>
            <a:off x="9574716" y="39445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2" name="Oval 1631">
            <a:extLst>
              <a:ext uri="{FF2B5EF4-FFF2-40B4-BE49-F238E27FC236}">
                <a16:creationId xmlns:a16="http://schemas.microsoft.com/office/drawing/2014/main" id="{4D05D183-9837-A444-B4FB-3F719FF076C3}"/>
              </a:ext>
            </a:extLst>
          </p:cNvPr>
          <p:cNvSpPr/>
          <p:nvPr/>
        </p:nvSpPr>
        <p:spPr>
          <a:xfrm>
            <a:off x="9825864" y="34435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3" name="Oval 1632">
            <a:extLst>
              <a:ext uri="{FF2B5EF4-FFF2-40B4-BE49-F238E27FC236}">
                <a16:creationId xmlns:a16="http://schemas.microsoft.com/office/drawing/2014/main" id="{FF66F0F3-A3E2-734D-B9C9-1861412BA91D}"/>
              </a:ext>
            </a:extLst>
          </p:cNvPr>
          <p:cNvSpPr/>
          <p:nvPr/>
        </p:nvSpPr>
        <p:spPr>
          <a:xfrm>
            <a:off x="10156513" y="356445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4" name="Oval 1633">
            <a:extLst>
              <a:ext uri="{FF2B5EF4-FFF2-40B4-BE49-F238E27FC236}">
                <a16:creationId xmlns:a16="http://schemas.microsoft.com/office/drawing/2014/main" id="{1127361B-9A79-204A-9ADE-D00FFC7B643F}"/>
              </a:ext>
            </a:extLst>
          </p:cNvPr>
          <p:cNvSpPr/>
          <p:nvPr/>
        </p:nvSpPr>
        <p:spPr>
          <a:xfrm>
            <a:off x="10029664" y="392129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5" name="Oval 1634">
            <a:extLst>
              <a:ext uri="{FF2B5EF4-FFF2-40B4-BE49-F238E27FC236}">
                <a16:creationId xmlns:a16="http://schemas.microsoft.com/office/drawing/2014/main" id="{A5F8D38A-4C6E-8240-B151-C7735EE98D4F}"/>
              </a:ext>
            </a:extLst>
          </p:cNvPr>
          <p:cNvSpPr/>
          <p:nvPr/>
        </p:nvSpPr>
        <p:spPr>
          <a:xfrm>
            <a:off x="10182064" y="407369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6" name="Oval 1635">
            <a:extLst>
              <a:ext uri="{FF2B5EF4-FFF2-40B4-BE49-F238E27FC236}">
                <a16:creationId xmlns:a16="http://schemas.microsoft.com/office/drawing/2014/main" id="{CD15DC1B-8C88-544C-BA56-02BCAC7D1BE4}"/>
              </a:ext>
            </a:extLst>
          </p:cNvPr>
          <p:cNvSpPr/>
          <p:nvPr/>
        </p:nvSpPr>
        <p:spPr>
          <a:xfrm>
            <a:off x="10206378" y="39527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7" name="Oval 1636">
            <a:extLst>
              <a:ext uri="{FF2B5EF4-FFF2-40B4-BE49-F238E27FC236}">
                <a16:creationId xmlns:a16="http://schemas.microsoft.com/office/drawing/2014/main" id="{CFDBA40D-0ADA-3C4E-BBA8-4677A10452F5}"/>
              </a:ext>
            </a:extLst>
          </p:cNvPr>
          <p:cNvSpPr/>
          <p:nvPr/>
        </p:nvSpPr>
        <p:spPr>
          <a:xfrm>
            <a:off x="9961791" y="32211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 name="Oval 1637">
            <a:extLst>
              <a:ext uri="{FF2B5EF4-FFF2-40B4-BE49-F238E27FC236}">
                <a16:creationId xmlns:a16="http://schemas.microsoft.com/office/drawing/2014/main" id="{57D9FC51-CB9F-9443-8BC1-36E7A90300E4}"/>
              </a:ext>
            </a:extLst>
          </p:cNvPr>
          <p:cNvSpPr/>
          <p:nvPr/>
        </p:nvSpPr>
        <p:spPr>
          <a:xfrm>
            <a:off x="10165591" y="369887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 name="Oval 1638">
            <a:extLst>
              <a:ext uri="{FF2B5EF4-FFF2-40B4-BE49-F238E27FC236}">
                <a16:creationId xmlns:a16="http://schemas.microsoft.com/office/drawing/2014/main" id="{860F28A8-BA48-364C-B09C-FE1678193DDE}"/>
              </a:ext>
            </a:extLst>
          </p:cNvPr>
          <p:cNvSpPr/>
          <p:nvPr/>
        </p:nvSpPr>
        <p:spPr>
          <a:xfrm>
            <a:off x="10064763" y="313878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 name="Oval 1639">
            <a:extLst>
              <a:ext uri="{FF2B5EF4-FFF2-40B4-BE49-F238E27FC236}">
                <a16:creationId xmlns:a16="http://schemas.microsoft.com/office/drawing/2014/main" id="{12C46838-B6F2-3748-9D40-77DC1FB2F6A9}"/>
              </a:ext>
            </a:extLst>
          </p:cNvPr>
          <p:cNvSpPr/>
          <p:nvPr/>
        </p:nvSpPr>
        <p:spPr>
          <a:xfrm>
            <a:off x="9568345" y="347232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1" name="Oval 1640">
            <a:extLst>
              <a:ext uri="{FF2B5EF4-FFF2-40B4-BE49-F238E27FC236}">
                <a16:creationId xmlns:a16="http://schemas.microsoft.com/office/drawing/2014/main" id="{59560D12-507F-474C-97E3-44DDE03595BF}"/>
              </a:ext>
            </a:extLst>
          </p:cNvPr>
          <p:cNvSpPr/>
          <p:nvPr/>
        </p:nvSpPr>
        <p:spPr>
          <a:xfrm>
            <a:off x="9974145" y="360422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2" name="Oval 1641">
            <a:extLst>
              <a:ext uri="{FF2B5EF4-FFF2-40B4-BE49-F238E27FC236}">
                <a16:creationId xmlns:a16="http://schemas.microsoft.com/office/drawing/2014/main" id="{8C7A418C-A831-7F45-B54C-1F4761703B0F}"/>
              </a:ext>
            </a:extLst>
          </p:cNvPr>
          <p:cNvSpPr/>
          <p:nvPr/>
        </p:nvSpPr>
        <p:spPr>
          <a:xfrm>
            <a:off x="10177945" y="408192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3" name="Oval 1642">
            <a:extLst>
              <a:ext uri="{FF2B5EF4-FFF2-40B4-BE49-F238E27FC236}">
                <a16:creationId xmlns:a16="http://schemas.microsoft.com/office/drawing/2014/main" id="{55C4B054-1004-9A48-83B1-42BF5C71DE98}"/>
              </a:ext>
            </a:extLst>
          </p:cNvPr>
          <p:cNvSpPr/>
          <p:nvPr/>
        </p:nvSpPr>
        <p:spPr>
          <a:xfrm>
            <a:off x="9170954" y="359187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4" name="Oval 1643">
            <a:extLst>
              <a:ext uri="{FF2B5EF4-FFF2-40B4-BE49-F238E27FC236}">
                <a16:creationId xmlns:a16="http://schemas.microsoft.com/office/drawing/2014/main" id="{FE6DAF39-163C-8345-8FE1-E1CB957EF265}"/>
              </a:ext>
            </a:extLst>
          </p:cNvPr>
          <p:cNvSpPr/>
          <p:nvPr/>
        </p:nvSpPr>
        <p:spPr>
          <a:xfrm>
            <a:off x="9501603" y="371273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5" name="Oval 1644">
            <a:extLst>
              <a:ext uri="{FF2B5EF4-FFF2-40B4-BE49-F238E27FC236}">
                <a16:creationId xmlns:a16="http://schemas.microsoft.com/office/drawing/2014/main" id="{576C769F-130C-0A4E-9602-2BB59F10EE76}"/>
              </a:ext>
            </a:extLst>
          </p:cNvPr>
          <p:cNvSpPr/>
          <p:nvPr/>
        </p:nvSpPr>
        <p:spPr>
          <a:xfrm>
            <a:off x="9374754" y="406957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6" name="Oval 1645">
            <a:extLst>
              <a:ext uri="{FF2B5EF4-FFF2-40B4-BE49-F238E27FC236}">
                <a16:creationId xmlns:a16="http://schemas.microsoft.com/office/drawing/2014/main" id="{3AA2DE02-8FD7-2E4A-BE9C-8AC24D4AF1D8}"/>
              </a:ext>
            </a:extLst>
          </p:cNvPr>
          <p:cNvSpPr/>
          <p:nvPr/>
        </p:nvSpPr>
        <p:spPr>
          <a:xfrm>
            <a:off x="9671317" y="338994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7" name="Oval 1646">
            <a:extLst>
              <a:ext uri="{FF2B5EF4-FFF2-40B4-BE49-F238E27FC236}">
                <a16:creationId xmlns:a16="http://schemas.microsoft.com/office/drawing/2014/main" id="{0FCB4762-525B-DE4D-A2BA-165BF94D09A9}"/>
              </a:ext>
            </a:extLst>
          </p:cNvPr>
          <p:cNvSpPr/>
          <p:nvPr/>
        </p:nvSpPr>
        <p:spPr>
          <a:xfrm>
            <a:off x="9825969" y="40228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 name="Oval 1647">
            <a:extLst>
              <a:ext uri="{FF2B5EF4-FFF2-40B4-BE49-F238E27FC236}">
                <a16:creationId xmlns:a16="http://schemas.microsoft.com/office/drawing/2014/main" id="{38CBBED5-77A9-ED44-8EEF-43213BDADD57}"/>
              </a:ext>
            </a:extLst>
          </p:cNvPr>
          <p:cNvSpPr/>
          <p:nvPr/>
        </p:nvSpPr>
        <p:spPr>
          <a:xfrm>
            <a:off x="10077117" y="352184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9" name="Oval 1648">
            <a:extLst>
              <a:ext uri="{FF2B5EF4-FFF2-40B4-BE49-F238E27FC236}">
                <a16:creationId xmlns:a16="http://schemas.microsoft.com/office/drawing/2014/main" id="{385EA1BD-5541-7A4F-8967-35C862016865}"/>
              </a:ext>
            </a:extLst>
          </p:cNvPr>
          <p:cNvSpPr/>
          <p:nvPr/>
        </p:nvSpPr>
        <p:spPr>
          <a:xfrm>
            <a:off x="9273926" y="350949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0" name="Oval 1649">
            <a:extLst>
              <a:ext uri="{FF2B5EF4-FFF2-40B4-BE49-F238E27FC236}">
                <a16:creationId xmlns:a16="http://schemas.microsoft.com/office/drawing/2014/main" id="{CDE76ECA-E585-3E4E-BE56-77AEE0E67F1B}"/>
              </a:ext>
            </a:extLst>
          </p:cNvPr>
          <p:cNvSpPr/>
          <p:nvPr/>
        </p:nvSpPr>
        <p:spPr>
          <a:xfrm>
            <a:off x="9604575" y="363035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1" name="Oval 1650">
            <a:extLst>
              <a:ext uri="{FF2B5EF4-FFF2-40B4-BE49-F238E27FC236}">
                <a16:creationId xmlns:a16="http://schemas.microsoft.com/office/drawing/2014/main" id="{00A6B068-CA0C-9E4C-B731-3F46735FABFB}"/>
              </a:ext>
            </a:extLst>
          </p:cNvPr>
          <p:cNvSpPr/>
          <p:nvPr/>
        </p:nvSpPr>
        <p:spPr>
          <a:xfrm>
            <a:off x="9477726" y="398719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2" name="Oval 1651">
            <a:extLst>
              <a:ext uri="{FF2B5EF4-FFF2-40B4-BE49-F238E27FC236}">
                <a16:creationId xmlns:a16="http://schemas.microsoft.com/office/drawing/2014/main" id="{58003859-4FAE-3E4F-A97E-7BEADD73BCAB}"/>
              </a:ext>
            </a:extLst>
          </p:cNvPr>
          <p:cNvSpPr/>
          <p:nvPr/>
        </p:nvSpPr>
        <p:spPr>
          <a:xfrm>
            <a:off x="10412733" y="309338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3" name="Oval 1652">
            <a:extLst>
              <a:ext uri="{FF2B5EF4-FFF2-40B4-BE49-F238E27FC236}">
                <a16:creationId xmlns:a16="http://schemas.microsoft.com/office/drawing/2014/main" id="{30A97528-8E6F-A046-88F5-E7C5D1ED5C19}"/>
              </a:ext>
            </a:extLst>
          </p:cNvPr>
          <p:cNvSpPr/>
          <p:nvPr/>
        </p:nvSpPr>
        <p:spPr>
          <a:xfrm>
            <a:off x="10567385" y="37262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4" name="Oval 1653">
            <a:extLst>
              <a:ext uri="{FF2B5EF4-FFF2-40B4-BE49-F238E27FC236}">
                <a16:creationId xmlns:a16="http://schemas.microsoft.com/office/drawing/2014/main" id="{6D0F0229-C1C5-4545-B273-CAE9ABDBBFE1}"/>
              </a:ext>
            </a:extLst>
          </p:cNvPr>
          <p:cNvSpPr/>
          <p:nvPr/>
        </p:nvSpPr>
        <p:spPr>
          <a:xfrm>
            <a:off x="10818533" y="32252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5" name="Oval 1654">
            <a:extLst>
              <a:ext uri="{FF2B5EF4-FFF2-40B4-BE49-F238E27FC236}">
                <a16:creationId xmlns:a16="http://schemas.microsoft.com/office/drawing/2014/main" id="{EFE65F0B-5A3F-F648-B7D5-DB315C468F85}"/>
              </a:ext>
            </a:extLst>
          </p:cNvPr>
          <p:cNvSpPr/>
          <p:nvPr/>
        </p:nvSpPr>
        <p:spPr>
          <a:xfrm>
            <a:off x="11149182" y="334614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6" name="Oval 1655">
            <a:extLst>
              <a:ext uri="{FF2B5EF4-FFF2-40B4-BE49-F238E27FC236}">
                <a16:creationId xmlns:a16="http://schemas.microsoft.com/office/drawing/2014/main" id="{53DEE662-4B52-AC4C-8692-E2302561100C}"/>
              </a:ext>
            </a:extLst>
          </p:cNvPr>
          <p:cNvSpPr/>
          <p:nvPr/>
        </p:nvSpPr>
        <p:spPr>
          <a:xfrm>
            <a:off x="11022333" y="370298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7" name="Oval 1656">
            <a:extLst>
              <a:ext uri="{FF2B5EF4-FFF2-40B4-BE49-F238E27FC236}">
                <a16:creationId xmlns:a16="http://schemas.microsoft.com/office/drawing/2014/main" id="{EB732422-227D-BD42-8DE6-B09C7154CB10}"/>
              </a:ext>
            </a:extLst>
          </p:cNvPr>
          <p:cNvSpPr/>
          <p:nvPr/>
        </p:nvSpPr>
        <p:spPr>
          <a:xfrm>
            <a:off x="10898767" y="2788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8" name="Oval 1657">
            <a:extLst>
              <a:ext uri="{FF2B5EF4-FFF2-40B4-BE49-F238E27FC236}">
                <a16:creationId xmlns:a16="http://schemas.microsoft.com/office/drawing/2014/main" id="{20B8733F-56CA-804C-B7D6-BD55076BEC51}"/>
              </a:ext>
            </a:extLst>
          </p:cNvPr>
          <p:cNvSpPr/>
          <p:nvPr/>
        </p:nvSpPr>
        <p:spPr>
          <a:xfrm>
            <a:off x="11053419" y="342148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9" name="Oval 1658">
            <a:extLst>
              <a:ext uri="{FF2B5EF4-FFF2-40B4-BE49-F238E27FC236}">
                <a16:creationId xmlns:a16="http://schemas.microsoft.com/office/drawing/2014/main" id="{BBB10276-62AE-4C40-BE3B-B4C388E3CF0C}"/>
              </a:ext>
            </a:extLst>
          </p:cNvPr>
          <p:cNvSpPr/>
          <p:nvPr/>
        </p:nvSpPr>
        <p:spPr>
          <a:xfrm>
            <a:off x="10350108" y="310312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0" name="Oval 1659">
            <a:extLst>
              <a:ext uri="{FF2B5EF4-FFF2-40B4-BE49-F238E27FC236}">
                <a16:creationId xmlns:a16="http://schemas.microsoft.com/office/drawing/2014/main" id="{91E4C9FA-BAA7-3844-9C6E-F63DE50CF131}"/>
              </a:ext>
            </a:extLst>
          </p:cNvPr>
          <p:cNvSpPr/>
          <p:nvPr/>
        </p:nvSpPr>
        <p:spPr>
          <a:xfrm>
            <a:off x="10223259" y="34599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1" name="Oval 1660">
            <a:extLst>
              <a:ext uri="{FF2B5EF4-FFF2-40B4-BE49-F238E27FC236}">
                <a16:creationId xmlns:a16="http://schemas.microsoft.com/office/drawing/2014/main" id="{9955564E-BA2C-E242-821B-FF5D10142708}"/>
              </a:ext>
            </a:extLst>
          </p:cNvPr>
          <p:cNvSpPr/>
          <p:nvPr/>
        </p:nvSpPr>
        <p:spPr>
          <a:xfrm>
            <a:off x="10375659" y="36123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2" name="Oval 1661">
            <a:extLst>
              <a:ext uri="{FF2B5EF4-FFF2-40B4-BE49-F238E27FC236}">
                <a16:creationId xmlns:a16="http://schemas.microsoft.com/office/drawing/2014/main" id="{E9A0FFC9-C0C3-8B43-9B36-B26CA67890BE}"/>
              </a:ext>
            </a:extLst>
          </p:cNvPr>
          <p:cNvSpPr/>
          <p:nvPr/>
        </p:nvSpPr>
        <p:spPr>
          <a:xfrm>
            <a:off x="10528059" y="376476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3" name="Oval 1662">
            <a:extLst>
              <a:ext uri="{FF2B5EF4-FFF2-40B4-BE49-F238E27FC236}">
                <a16:creationId xmlns:a16="http://schemas.microsoft.com/office/drawing/2014/main" id="{A306D480-A100-0A44-8750-8EF4D96F3703}"/>
              </a:ext>
            </a:extLst>
          </p:cNvPr>
          <p:cNvSpPr/>
          <p:nvPr/>
        </p:nvSpPr>
        <p:spPr>
          <a:xfrm>
            <a:off x="10980739" y="36644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4" name="Oval 1663">
            <a:extLst>
              <a:ext uri="{FF2B5EF4-FFF2-40B4-BE49-F238E27FC236}">
                <a16:creationId xmlns:a16="http://schemas.microsoft.com/office/drawing/2014/main" id="{57F995BA-0DC6-E149-BEB3-20CC10A1069B}"/>
              </a:ext>
            </a:extLst>
          </p:cNvPr>
          <p:cNvSpPr/>
          <p:nvPr/>
        </p:nvSpPr>
        <p:spPr>
          <a:xfrm>
            <a:off x="10337752" y="344912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5" name="Oval 1664">
            <a:extLst>
              <a:ext uri="{FF2B5EF4-FFF2-40B4-BE49-F238E27FC236}">
                <a16:creationId xmlns:a16="http://schemas.microsoft.com/office/drawing/2014/main" id="{916AE1C5-7121-3E4D-B4D6-424A1B935F6D}"/>
              </a:ext>
            </a:extLst>
          </p:cNvPr>
          <p:cNvSpPr/>
          <p:nvPr/>
        </p:nvSpPr>
        <p:spPr>
          <a:xfrm>
            <a:off x="10210903" y="38059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6" name="Oval 1665">
            <a:extLst>
              <a:ext uri="{FF2B5EF4-FFF2-40B4-BE49-F238E27FC236}">
                <a16:creationId xmlns:a16="http://schemas.microsoft.com/office/drawing/2014/main" id="{568B7630-F2CD-3046-B191-EA86A83F0F04}"/>
              </a:ext>
            </a:extLst>
          </p:cNvPr>
          <p:cNvSpPr/>
          <p:nvPr/>
        </p:nvSpPr>
        <p:spPr>
          <a:xfrm>
            <a:off x="10565133" y="324578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7" name="Oval 1666">
            <a:extLst>
              <a:ext uri="{FF2B5EF4-FFF2-40B4-BE49-F238E27FC236}">
                <a16:creationId xmlns:a16="http://schemas.microsoft.com/office/drawing/2014/main" id="{B0AD5535-5733-6647-A8E3-C9F5C3AC5955}"/>
              </a:ext>
            </a:extLst>
          </p:cNvPr>
          <p:cNvSpPr/>
          <p:nvPr/>
        </p:nvSpPr>
        <p:spPr>
          <a:xfrm>
            <a:off x="10719785" y="38786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8" name="Oval 1667">
            <a:extLst>
              <a:ext uri="{FF2B5EF4-FFF2-40B4-BE49-F238E27FC236}">
                <a16:creationId xmlns:a16="http://schemas.microsoft.com/office/drawing/2014/main" id="{FB44FD5F-65EC-EF43-AF8F-D5818F12FE95}"/>
              </a:ext>
            </a:extLst>
          </p:cNvPr>
          <p:cNvSpPr/>
          <p:nvPr/>
        </p:nvSpPr>
        <p:spPr>
          <a:xfrm>
            <a:off x="10970933" y="33776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9" name="Oval 1668">
            <a:extLst>
              <a:ext uri="{FF2B5EF4-FFF2-40B4-BE49-F238E27FC236}">
                <a16:creationId xmlns:a16="http://schemas.microsoft.com/office/drawing/2014/main" id="{95A2C30E-A859-9B48-8524-4D9B8A1E24DD}"/>
              </a:ext>
            </a:extLst>
          </p:cNvPr>
          <p:cNvSpPr/>
          <p:nvPr/>
        </p:nvSpPr>
        <p:spPr>
          <a:xfrm>
            <a:off x="10515705" y="301100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0" name="Oval 1669">
            <a:extLst>
              <a:ext uri="{FF2B5EF4-FFF2-40B4-BE49-F238E27FC236}">
                <a16:creationId xmlns:a16="http://schemas.microsoft.com/office/drawing/2014/main" id="{403E6C3A-99BE-444A-B716-B4C5A46DDCDD}"/>
              </a:ext>
            </a:extLst>
          </p:cNvPr>
          <p:cNvSpPr/>
          <p:nvPr/>
        </p:nvSpPr>
        <p:spPr>
          <a:xfrm>
            <a:off x="10670357" y="36439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1" name="Oval 1670">
            <a:extLst>
              <a:ext uri="{FF2B5EF4-FFF2-40B4-BE49-F238E27FC236}">
                <a16:creationId xmlns:a16="http://schemas.microsoft.com/office/drawing/2014/main" id="{782E5733-74FC-4543-BE6D-47C1B7186192}"/>
              </a:ext>
            </a:extLst>
          </p:cNvPr>
          <p:cNvSpPr/>
          <p:nvPr/>
        </p:nvSpPr>
        <p:spPr>
          <a:xfrm>
            <a:off x="10921505" y="31429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2" name="Oval 1671">
            <a:extLst>
              <a:ext uri="{FF2B5EF4-FFF2-40B4-BE49-F238E27FC236}">
                <a16:creationId xmlns:a16="http://schemas.microsoft.com/office/drawing/2014/main" id="{CCB04E8F-194B-B14B-9CB6-D7FF5EA5ED14}"/>
              </a:ext>
            </a:extLst>
          </p:cNvPr>
          <p:cNvSpPr/>
          <p:nvPr/>
        </p:nvSpPr>
        <p:spPr>
          <a:xfrm>
            <a:off x="11125305" y="362060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3" name="Oval 1672">
            <a:extLst>
              <a:ext uri="{FF2B5EF4-FFF2-40B4-BE49-F238E27FC236}">
                <a16:creationId xmlns:a16="http://schemas.microsoft.com/office/drawing/2014/main" id="{4FD271F3-5050-834D-9175-2997ABF82E93}"/>
              </a:ext>
            </a:extLst>
          </p:cNvPr>
          <p:cNvSpPr/>
          <p:nvPr/>
        </p:nvSpPr>
        <p:spPr>
          <a:xfrm>
            <a:off x="11001739" y="270620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4" name="Oval 1673">
            <a:extLst>
              <a:ext uri="{FF2B5EF4-FFF2-40B4-BE49-F238E27FC236}">
                <a16:creationId xmlns:a16="http://schemas.microsoft.com/office/drawing/2014/main" id="{D5BDF458-69A9-E341-BE22-31DDFD994012}"/>
              </a:ext>
            </a:extLst>
          </p:cNvPr>
          <p:cNvSpPr/>
          <p:nvPr/>
        </p:nvSpPr>
        <p:spPr>
          <a:xfrm>
            <a:off x="11156391" y="333910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5" name="Oval 1674">
            <a:extLst>
              <a:ext uri="{FF2B5EF4-FFF2-40B4-BE49-F238E27FC236}">
                <a16:creationId xmlns:a16="http://schemas.microsoft.com/office/drawing/2014/main" id="{669BB504-2309-F141-92B7-5F7A98A374F0}"/>
              </a:ext>
            </a:extLst>
          </p:cNvPr>
          <p:cNvSpPr/>
          <p:nvPr/>
        </p:nvSpPr>
        <p:spPr>
          <a:xfrm>
            <a:off x="10122431" y="28998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6" name="Oval 1675">
            <a:extLst>
              <a:ext uri="{FF2B5EF4-FFF2-40B4-BE49-F238E27FC236}">
                <a16:creationId xmlns:a16="http://schemas.microsoft.com/office/drawing/2014/main" id="{A5434031-15B9-5449-8981-9E064DA2B4AA}"/>
              </a:ext>
            </a:extLst>
          </p:cNvPr>
          <p:cNvSpPr/>
          <p:nvPr/>
        </p:nvSpPr>
        <p:spPr>
          <a:xfrm>
            <a:off x="10453080" y="302074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7" name="Oval 1676">
            <a:extLst>
              <a:ext uri="{FF2B5EF4-FFF2-40B4-BE49-F238E27FC236}">
                <a16:creationId xmlns:a16="http://schemas.microsoft.com/office/drawing/2014/main" id="{967835A0-70C5-7742-8B75-BDDD3D5E5BD7}"/>
              </a:ext>
            </a:extLst>
          </p:cNvPr>
          <p:cNvSpPr/>
          <p:nvPr/>
        </p:nvSpPr>
        <p:spPr>
          <a:xfrm>
            <a:off x="10326231" y="337758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8" name="Oval 1677">
            <a:extLst>
              <a:ext uri="{FF2B5EF4-FFF2-40B4-BE49-F238E27FC236}">
                <a16:creationId xmlns:a16="http://schemas.microsoft.com/office/drawing/2014/main" id="{B3895DAF-BBE1-BC42-9935-1C17F79CD0D1}"/>
              </a:ext>
            </a:extLst>
          </p:cNvPr>
          <p:cNvSpPr/>
          <p:nvPr/>
        </p:nvSpPr>
        <p:spPr>
          <a:xfrm>
            <a:off x="10478631" y="352998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9" name="Oval 1678">
            <a:extLst>
              <a:ext uri="{FF2B5EF4-FFF2-40B4-BE49-F238E27FC236}">
                <a16:creationId xmlns:a16="http://schemas.microsoft.com/office/drawing/2014/main" id="{E99D5532-A0AA-D24A-92B1-7DA5C8CF2F6D}"/>
              </a:ext>
            </a:extLst>
          </p:cNvPr>
          <p:cNvSpPr/>
          <p:nvPr/>
        </p:nvSpPr>
        <p:spPr>
          <a:xfrm>
            <a:off x="10631031" y="368238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0" name="Oval 1679">
            <a:extLst>
              <a:ext uri="{FF2B5EF4-FFF2-40B4-BE49-F238E27FC236}">
                <a16:creationId xmlns:a16="http://schemas.microsoft.com/office/drawing/2014/main" id="{DAD78A68-DB7D-8B47-A703-CB5E94FD6408}"/>
              </a:ext>
            </a:extLst>
          </p:cNvPr>
          <p:cNvSpPr/>
          <p:nvPr/>
        </p:nvSpPr>
        <p:spPr>
          <a:xfrm>
            <a:off x="10455333" y="385066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1" name="Oval 1680">
            <a:extLst>
              <a:ext uri="{FF2B5EF4-FFF2-40B4-BE49-F238E27FC236}">
                <a16:creationId xmlns:a16="http://schemas.microsoft.com/office/drawing/2014/main" id="{97921BA5-8219-1D4D-8032-B1D4C222869F}"/>
              </a:ext>
            </a:extLst>
          </p:cNvPr>
          <p:cNvSpPr/>
          <p:nvPr/>
        </p:nvSpPr>
        <p:spPr>
          <a:xfrm>
            <a:off x="11083711" y="35820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2" name="Oval 1681">
            <a:extLst>
              <a:ext uri="{FF2B5EF4-FFF2-40B4-BE49-F238E27FC236}">
                <a16:creationId xmlns:a16="http://schemas.microsoft.com/office/drawing/2014/main" id="{492E1D8D-3E62-AE4D-89B9-F58C23D606D0}"/>
              </a:ext>
            </a:extLst>
          </p:cNvPr>
          <p:cNvSpPr/>
          <p:nvPr/>
        </p:nvSpPr>
        <p:spPr>
          <a:xfrm>
            <a:off x="10110075" y="32458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3" name="Oval 1682">
            <a:extLst>
              <a:ext uri="{FF2B5EF4-FFF2-40B4-BE49-F238E27FC236}">
                <a16:creationId xmlns:a16="http://schemas.microsoft.com/office/drawing/2014/main" id="{7C425019-36BF-634C-8D2E-A24B720DA8C8}"/>
              </a:ext>
            </a:extLst>
          </p:cNvPr>
          <p:cNvSpPr/>
          <p:nvPr/>
        </p:nvSpPr>
        <p:spPr>
          <a:xfrm>
            <a:off x="10440724" y="336674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4" name="Oval 1683">
            <a:extLst>
              <a:ext uri="{FF2B5EF4-FFF2-40B4-BE49-F238E27FC236}">
                <a16:creationId xmlns:a16="http://schemas.microsoft.com/office/drawing/2014/main" id="{E99D1961-883D-6B47-87D5-9B6E92AE4A92}"/>
              </a:ext>
            </a:extLst>
          </p:cNvPr>
          <p:cNvSpPr/>
          <p:nvPr/>
        </p:nvSpPr>
        <p:spPr>
          <a:xfrm>
            <a:off x="10313875" y="37235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5" name="Oval 1684">
            <a:extLst>
              <a:ext uri="{FF2B5EF4-FFF2-40B4-BE49-F238E27FC236}">
                <a16:creationId xmlns:a16="http://schemas.microsoft.com/office/drawing/2014/main" id="{246D105C-F6FD-A446-ADAA-BF7DC377ACC9}"/>
              </a:ext>
            </a:extLst>
          </p:cNvPr>
          <p:cNvSpPr/>
          <p:nvPr/>
        </p:nvSpPr>
        <p:spPr>
          <a:xfrm>
            <a:off x="10466275" y="38759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6" name="Oval 1685">
            <a:extLst>
              <a:ext uri="{FF2B5EF4-FFF2-40B4-BE49-F238E27FC236}">
                <a16:creationId xmlns:a16="http://schemas.microsoft.com/office/drawing/2014/main" id="{ACC0553F-75AA-B94B-AA00-42A411578D6F}"/>
              </a:ext>
            </a:extLst>
          </p:cNvPr>
          <p:cNvSpPr/>
          <p:nvPr/>
        </p:nvSpPr>
        <p:spPr>
          <a:xfrm>
            <a:off x="10668105" y="316340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7" name="Oval 1686">
            <a:extLst>
              <a:ext uri="{FF2B5EF4-FFF2-40B4-BE49-F238E27FC236}">
                <a16:creationId xmlns:a16="http://schemas.microsoft.com/office/drawing/2014/main" id="{2E7E2EE9-7C5D-8246-B5F5-18D5B5736972}"/>
              </a:ext>
            </a:extLst>
          </p:cNvPr>
          <p:cNvSpPr/>
          <p:nvPr/>
        </p:nvSpPr>
        <p:spPr>
          <a:xfrm>
            <a:off x="10822757" y="37963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8" name="Oval 1687">
            <a:extLst>
              <a:ext uri="{FF2B5EF4-FFF2-40B4-BE49-F238E27FC236}">
                <a16:creationId xmlns:a16="http://schemas.microsoft.com/office/drawing/2014/main" id="{1E612A5F-87E7-A04D-B14C-55F384B36BDB}"/>
              </a:ext>
            </a:extLst>
          </p:cNvPr>
          <p:cNvSpPr/>
          <p:nvPr/>
        </p:nvSpPr>
        <p:spPr>
          <a:xfrm>
            <a:off x="11073905" y="32953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 name="Oval 1688">
            <a:extLst>
              <a:ext uri="{FF2B5EF4-FFF2-40B4-BE49-F238E27FC236}">
                <a16:creationId xmlns:a16="http://schemas.microsoft.com/office/drawing/2014/main" id="{DB2F3B68-8D35-B94A-AC43-2F128BCC06ED}"/>
              </a:ext>
            </a:extLst>
          </p:cNvPr>
          <p:cNvSpPr/>
          <p:nvPr/>
        </p:nvSpPr>
        <p:spPr>
          <a:xfrm>
            <a:off x="10490589" y="37550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0" name="Oval 1689">
            <a:extLst>
              <a:ext uri="{FF2B5EF4-FFF2-40B4-BE49-F238E27FC236}">
                <a16:creationId xmlns:a16="http://schemas.microsoft.com/office/drawing/2014/main" id="{EE61B74B-D4C8-6C4F-9740-3419214D8A3E}"/>
              </a:ext>
            </a:extLst>
          </p:cNvPr>
          <p:cNvSpPr/>
          <p:nvPr/>
        </p:nvSpPr>
        <p:spPr>
          <a:xfrm>
            <a:off x="10643393" y="290391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1" name="Oval 1690">
            <a:extLst>
              <a:ext uri="{FF2B5EF4-FFF2-40B4-BE49-F238E27FC236}">
                <a16:creationId xmlns:a16="http://schemas.microsoft.com/office/drawing/2014/main" id="{8632CC1A-8E0A-0541-8316-FCA5E83CCF3A}"/>
              </a:ext>
            </a:extLst>
          </p:cNvPr>
          <p:cNvSpPr/>
          <p:nvPr/>
        </p:nvSpPr>
        <p:spPr>
          <a:xfrm>
            <a:off x="10798045" y="35368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2" name="Oval 1691">
            <a:extLst>
              <a:ext uri="{FF2B5EF4-FFF2-40B4-BE49-F238E27FC236}">
                <a16:creationId xmlns:a16="http://schemas.microsoft.com/office/drawing/2014/main" id="{EBABEAFE-AA76-C44C-8F92-044673726F6B}"/>
              </a:ext>
            </a:extLst>
          </p:cNvPr>
          <p:cNvSpPr/>
          <p:nvPr/>
        </p:nvSpPr>
        <p:spPr>
          <a:xfrm>
            <a:off x="11049193" y="303580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3" name="Oval 1692">
            <a:extLst>
              <a:ext uri="{FF2B5EF4-FFF2-40B4-BE49-F238E27FC236}">
                <a16:creationId xmlns:a16="http://schemas.microsoft.com/office/drawing/2014/main" id="{1EEE5838-1E48-DD44-B677-504048FC1DB4}"/>
              </a:ext>
            </a:extLst>
          </p:cNvPr>
          <p:cNvSpPr/>
          <p:nvPr/>
        </p:nvSpPr>
        <p:spPr>
          <a:xfrm>
            <a:off x="10246002" y="30234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4" name="Oval 1693">
            <a:extLst>
              <a:ext uri="{FF2B5EF4-FFF2-40B4-BE49-F238E27FC236}">
                <a16:creationId xmlns:a16="http://schemas.microsoft.com/office/drawing/2014/main" id="{FAC883A1-09DC-484A-ADDF-BCCFD9085C43}"/>
              </a:ext>
            </a:extLst>
          </p:cNvPr>
          <p:cNvSpPr/>
          <p:nvPr/>
        </p:nvSpPr>
        <p:spPr>
          <a:xfrm>
            <a:off x="10576651" y="314431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5" name="Oval 1694">
            <a:extLst>
              <a:ext uri="{FF2B5EF4-FFF2-40B4-BE49-F238E27FC236}">
                <a16:creationId xmlns:a16="http://schemas.microsoft.com/office/drawing/2014/main" id="{C236508D-FA39-614F-A4F4-E8312E61D1F7}"/>
              </a:ext>
            </a:extLst>
          </p:cNvPr>
          <p:cNvSpPr/>
          <p:nvPr/>
        </p:nvSpPr>
        <p:spPr>
          <a:xfrm>
            <a:off x="10449802" y="350115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6" name="Oval 1695">
            <a:extLst>
              <a:ext uri="{FF2B5EF4-FFF2-40B4-BE49-F238E27FC236}">
                <a16:creationId xmlns:a16="http://schemas.microsoft.com/office/drawing/2014/main" id="{74DA0D9D-505F-7D46-BC4A-CBDBADCCA5FD}"/>
              </a:ext>
            </a:extLst>
          </p:cNvPr>
          <p:cNvSpPr/>
          <p:nvPr/>
        </p:nvSpPr>
        <p:spPr>
          <a:xfrm>
            <a:off x="10602202" y="365355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7" name="Oval 1696">
            <a:extLst>
              <a:ext uri="{FF2B5EF4-FFF2-40B4-BE49-F238E27FC236}">
                <a16:creationId xmlns:a16="http://schemas.microsoft.com/office/drawing/2014/main" id="{02480C87-9DD7-5B44-AF9F-5C3882B610EF}"/>
              </a:ext>
            </a:extLst>
          </p:cNvPr>
          <p:cNvSpPr/>
          <p:nvPr/>
        </p:nvSpPr>
        <p:spPr>
          <a:xfrm>
            <a:off x="10754602" y="380595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8" name="Oval 1697">
            <a:extLst>
              <a:ext uri="{FF2B5EF4-FFF2-40B4-BE49-F238E27FC236}">
                <a16:creationId xmlns:a16="http://schemas.microsoft.com/office/drawing/2014/main" id="{117413DB-BE62-294B-8F01-041CD597B63F}"/>
              </a:ext>
            </a:extLst>
          </p:cNvPr>
          <p:cNvSpPr/>
          <p:nvPr/>
        </p:nvSpPr>
        <p:spPr>
          <a:xfrm>
            <a:off x="10593561" y="367269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9" name="Oval 1698">
            <a:extLst>
              <a:ext uri="{FF2B5EF4-FFF2-40B4-BE49-F238E27FC236}">
                <a16:creationId xmlns:a16="http://schemas.microsoft.com/office/drawing/2014/main" id="{55EBF712-712C-A64C-8994-1EC6D7D926DA}"/>
              </a:ext>
            </a:extLst>
          </p:cNvPr>
          <p:cNvSpPr/>
          <p:nvPr/>
        </p:nvSpPr>
        <p:spPr>
          <a:xfrm>
            <a:off x="10746365" y="282153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0" name="Oval 1699">
            <a:extLst>
              <a:ext uri="{FF2B5EF4-FFF2-40B4-BE49-F238E27FC236}">
                <a16:creationId xmlns:a16="http://schemas.microsoft.com/office/drawing/2014/main" id="{F4ADE1B4-B36C-1542-B078-AB2A01ABB940}"/>
              </a:ext>
            </a:extLst>
          </p:cNvPr>
          <p:cNvSpPr/>
          <p:nvPr/>
        </p:nvSpPr>
        <p:spPr>
          <a:xfrm>
            <a:off x="10901017" y="345442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1" name="Oval 1700">
            <a:extLst>
              <a:ext uri="{FF2B5EF4-FFF2-40B4-BE49-F238E27FC236}">
                <a16:creationId xmlns:a16="http://schemas.microsoft.com/office/drawing/2014/main" id="{997B2364-F36D-DE47-BE94-AA61F3A39CFA}"/>
              </a:ext>
            </a:extLst>
          </p:cNvPr>
          <p:cNvSpPr/>
          <p:nvPr/>
        </p:nvSpPr>
        <p:spPr>
          <a:xfrm>
            <a:off x="11152165" y="295342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2" name="Oval 1701">
            <a:extLst>
              <a:ext uri="{FF2B5EF4-FFF2-40B4-BE49-F238E27FC236}">
                <a16:creationId xmlns:a16="http://schemas.microsoft.com/office/drawing/2014/main" id="{39BC08D0-83FD-5747-AB76-5A00EFC0B718}"/>
              </a:ext>
            </a:extLst>
          </p:cNvPr>
          <p:cNvSpPr/>
          <p:nvPr/>
        </p:nvSpPr>
        <p:spPr>
          <a:xfrm>
            <a:off x="10348974" y="294107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3" name="Oval 1702">
            <a:extLst>
              <a:ext uri="{FF2B5EF4-FFF2-40B4-BE49-F238E27FC236}">
                <a16:creationId xmlns:a16="http://schemas.microsoft.com/office/drawing/2014/main" id="{25EB0D9D-FFF4-0449-A95B-CEB67B9C3AB8}"/>
              </a:ext>
            </a:extLst>
          </p:cNvPr>
          <p:cNvSpPr/>
          <p:nvPr/>
        </p:nvSpPr>
        <p:spPr>
          <a:xfrm>
            <a:off x="10679623" y="30619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4" name="Oval 1703">
            <a:extLst>
              <a:ext uri="{FF2B5EF4-FFF2-40B4-BE49-F238E27FC236}">
                <a16:creationId xmlns:a16="http://schemas.microsoft.com/office/drawing/2014/main" id="{5CE77253-4798-844B-B247-B89F1316CE08}"/>
              </a:ext>
            </a:extLst>
          </p:cNvPr>
          <p:cNvSpPr/>
          <p:nvPr/>
        </p:nvSpPr>
        <p:spPr>
          <a:xfrm>
            <a:off x="10552774" y="34187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5" name="Oval 1704">
            <a:extLst>
              <a:ext uri="{FF2B5EF4-FFF2-40B4-BE49-F238E27FC236}">
                <a16:creationId xmlns:a16="http://schemas.microsoft.com/office/drawing/2014/main" id="{7BD0142B-AE73-7242-A349-32ACC873CB8F}"/>
              </a:ext>
            </a:extLst>
          </p:cNvPr>
          <p:cNvSpPr/>
          <p:nvPr/>
        </p:nvSpPr>
        <p:spPr>
          <a:xfrm>
            <a:off x="10705174" y="35711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6" name="Oval 1705">
            <a:extLst>
              <a:ext uri="{FF2B5EF4-FFF2-40B4-BE49-F238E27FC236}">
                <a16:creationId xmlns:a16="http://schemas.microsoft.com/office/drawing/2014/main" id="{D722FA6B-31BE-564F-9458-E8221805CAD9}"/>
              </a:ext>
            </a:extLst>
          </p:cNvPr>
          <p:cNvSpPr/>
          <p:nvPr/>
        </p:nvSpPr>
        <p:spPr>
          <a:xfrm>
            <a:off x="10857574" y="37235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7" name="Oval 1706">
            <a:extLst>
              <a:ext uri="{FF2B5EF4-FFF2-40B4-BE49-F238E27FC236}">
                <a16:creationId xmlns:a16="http://schemas.microsoft.com/office/drawing/2014/main" id="{3FB0A708-B38B-1043-BF6F-EA64D985B0A4}"/>
              </a:ext>
            </a:extLst>
          </p:cNvPr>
          <p:cNvSpPr/>
          <p:nvPr/>
        </p:nvSpPr>
        <p:spPr>
          <a:xfrm>
            <a:off x="10681876" y="389185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8" name="Oval 1707">
            <a:extLst>
              <a:ext uri="{FF2B5EF4-FFF2-40B4-BE49-F238E27FC236}">
                <a16:creationId xmlns:a16="http://schemas.microsoft.com/office/drawing/2014/main" id="{31F78A05-64E1-6448-A611-0A888552C2EE}"/>
              </a:ext>
            </a:extLst>
          </p:cNvPr>
          <p:cNvSpPr/>
          <p:nvPr/>
        </p:nvSpPr>
        <p:spPr>
          <a:xfrm>
            <a:off x="10258356" y="34065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9" name="Oval 1708">
            <a:extLst>
              <a:ext uri="{FF2B5EF4-FFF2-40B4-BE49-F238E27FC236}">
                <a16:creationId xmlns:a16="http://schemas.microsoft.com/office/drawing/2014/main" id="{8C5AA5C6-4B03-0F47-AF35-1C5A92901DCC}"/>
              </a:ext>
            </a:extLst>
          </p:cNvPr>
          <p:cNvSpPr/>
          <p:nvPr/>
        </p:nvSpPr>
        <p:spPr>
          <a:xfrm>
            <a:off x="10589005" y="35273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0" name="Oval 1709">
            <a:extLst>
              <a:ext uri="{FF2B5EF4-FFF2-40B4-BE49-F238E27FC236}">
                <a16:creationId xmlns:a16="http://schemas.microsoft.com/office/drawing/2014/main" id="{542A54B3-2850-B94F-8DA8-CBA8E0C6E797}"/>
              </a:ext>
            </a:extLst>
          </p:cNvPr>
          <p:cNvSpPr/>
          <p:nvPr/>
        </p:nvSpPr>
        <p:spPr>
          <a:xfrm>
            <a:off x="10462156" y="388421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1" name="Oval 1710">
            <a:extLst>
              <a:ext uri="{FF2B5EF4-FFF2-40B4-BE49-F238E27FC236}">
                <a16:creationId xmlns:a16="http://schemas.microsoft.com/office/drawing/2014/main" id="{FBAC9E49-7604-094E-9E95-95555D394CB8}"/>
              </a:ext>
            </a:extLst>
          </p:cNvPr>
          <p:cNvSpPr/>
          <p:nvPr/>
        </p:nvSpPr>
        <p:spPr>
          <a:xfrm>
            <a:off x="10110180" y="382513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2" name="Oval 1711">
            <a:extLst>
              <a:ext uri="{FF2B5EF4-FFF2-40B4-BE49-F238E27FC236}">
                <a16:creationId xmlns:a16="http://schemas.microsoft.com/office/drawing/2014/main" id="{4D08FD04-95E8-F44A-86AB-4BC68F2560D9}"/>
              </a:ext>
            </a:extLst>
          </p:cNvPr>
          <p:cNvSpPr/>
          <p:nvPr/>
        </p:nvSpPr>
        <p:spPr>
          <a:xfrm>
            <a:off x="10361328" y="332413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3" name="Oval 1712">
            <a:extLst>
              <a:ext uri="{FF2B5EF4-FFF2-40B4-BE49-F238E27FC236}">
                <a16:creationId xmlns:a16="http://schemas.microsoft.com/office/drawing/2014/main" id="{D9B35C62-7DDF-4A4E-A8D5-F1F19428A17A}"/>
              </a:ext>
            </a:extLst>
          </p:cNvPr>
          <p:cNvSpPr/>
          <p:nvPr/>
        </p:nvSpPr>
        <p:spPr>
          <a:xfrm>
            <a:off x="10691977" y="34449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4" name="Oval 1713">
            <a:extLst>
              <a:ext uri="{FF2B5EF4-FFF2-40B4-BE49-F238E27FC236}">
                <a16:creationId xmlns:a16="http://schemas.microsoft.com/office/drawing/2014/main" id="{DA9E7DC3-C7D5-CB47-AAAC-A91480EA9F6A}"/>
              </a:ext>
            </a:extLst>
          </p:cNvPr>
          <p:cNvSpPr/>
          <p:nvPr/>
        </p:nvSpPr>
        <p:spPr>
          <a:xfrm>
            <a:off x="10565128" y="38018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5" name="Oval 1714">
            <a:extLst>
              <a:ext uri="{FF2B5EF4-FFF2-40B4-BE49-F238E27FC236}">
                <a16:creationId xmlns:a16="http://schemas.microsoft.com/office/drawing/2014/main" id="{CA220FD6-00AE-374D-85DE-AB2BC2B8D5F9}"/>
              </a:ext>
            </a:extLst>
          </p:cNvPr>
          <p:cNvSpPr/>
          <p:nvPr/>
        </p:nvSpPr>
        <p:spPr>
          <a:xfrm>
            <a:off x="11047056" y="30975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6" name="Oval 1715">
            <a:extLst>
              <a:ext uri="{FF2B5EF4-FFF2-40B4-BE49-F238E27FC236}">
                <a16:creationId xmlns:a16="http://schemas.microsoft.com/office/drawing/2014/main" id="{8143D482-6529-4546-87F3-233E990E6365}"/>
              </a:ext>
            </a:extLst>
          </p:cNvPr>
          <p:cNvSpPr/>
          <p:nvPr/>
        </p:nvSpPr>
        <p:spPr>
          <a:xfrm>
            <a:off x="10247982" y="28544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7" name="Oval 1716">
            <a:extLst>
              <a:ext uri="{FF2B5EF4-FFF2-40B4-BE49-F238E27FC236}">
                <a16:creationId xmlns:a16="http://schemas.microsoft.com/office/drawing/2014/main" id="{896318A8-2917-DE4A-AACB-5030BFDC2440}"/>
              </a:ext>
            </a:extLst>
          </p:cNvPr>
          <p:cNvSpPr/>
          <p:nvPr/>
        </p:nvSpPr>
        <p:spPr>
          <a:xfrm>
            <a:off x="10402634" y="34873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8" name="Oval 1717">
            <a:extLst>
              <a:ext uri="{FF2B5EF4-FFF2-40B4-BE49-F238E27FC236}">
                <a16:creationId xmlns:a16="http://schemas.microsoft.com/office/drawing/2014/main" id="{509DB3B1-5E7C-7648-8766-5EF99C665077}"/>
              </a:ext>
            </a:extLst>
          </p:cNvPr>
          <p:cNvSpPr/>
          <p:nvPr/>
        </p:nvSpPr>
        <p:spPr>
          <a:xfrm>
            <a:off x="10653782" y="29863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9" name="Oval 1718">
            <a:extLst>
              <a:ext uri="{FF2B5EF4-FFF2-40B4-BE49-F238E27FC236}">
                <a16:creationId xmlns:a16="http://schemas.microsoft.com/office/drawing/2014/main" id="{BF452223-F975-1C4D-A8DA-EAC80B879721}"/>
              </a:ext>
            </a:extLst>
          </p:cNvPr>
          <p:cNvSpPr/>
          <p:nvPr/>
        </p:nvSpPr>
        <p:spPr>
          <a:xfrm>
            <a:off x="10984431" y="310724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 name="Oval 1719">
            <a:extLst>
              <a:ext uri="{FF2B5EF4-FFF2-40B4-BE49-F238E27FC236}">
                <a16:creationId xmlns:a16="http://schemas.microsoft.com/office/drawing/2014/main" id="{6D71034C-D2D2-7440-BE6F-F03364463383}"/>
              </a:ext>
            </a:extLst>
          </p:cNvPr>
          <p:cNvSpPr/>
          <p:nvPr/>
        </p:nvSpPr>
        <p:spPr>
          <a:xfrm>
            <a:off x="10857582" y="34640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1" name="Oval 1720">
            <a:extLst>
              <a:ext uri="{FF2B5EF4-FFF2-40B4-BE49-F238E27FC236}">
                <a16:creationId xmlns:a16="http://schemas.microsoft.com/office/drawing/2014/main" id="{C830605F-7BC7-3E40-9253-C29FB902FB33}"/>
              </a:ext>
            </a:extLst>
          </p:cNvPr>
          <p:cNvSpPr/>
          <p:nvPr/>
        </p:nvSpPr>
        <p:spPr>
          <a:xfrm>
            <a:off x="11009982" y="36164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2" name="Oval 1721">
            <a:extLst>
              <a:ext uri="{FF2B5EF4-FFF2-40B4-BE49-F238E27FC236}">
                <a16:creationId xmlns:a16="http://schemas.microsoft.com/office/drawing/2014/main" id="{92E46140-6D8D-D441-AAB7-BDB86383AE1F}"/>
              </a:ext>
            </a:extLst>
          </p:cNvPr>
          <p:cNvSpPr/>
          <p:nvPr/>
        </p:nvSpPr>
        <p:spPr>
          <a:xfrm>
            <a:off x="11162382" y="376888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3" name="Oval 1722">
            <a:extLst>
              <a:ext uri="{FF2B5EF4-FFF2-40B4-BE49-F238E27FC236}">
                <a16:creationId xmlns:a16="http://schemas.microsoft.com/office/drawing/2014/main" id="{763E2BB4-728D-B845-B427-4C77791EA70F}"/>
              </a:ext>
            </a:extLst>
          </p:cNvPr>
          <p:cNvSpPr/>
          <p:nvPr/>
        </p:nvSpPr>
        <p:spPr>
          <a:xfrm>
            <a:off x="10235626" y="32004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4" name="Oval 1723">
            <a:extLst>
              <a:ext uri="{FF2B5EF4-FFF2-40B4-BE49-F238E27FC236}">
                <a16:creationId xmlns:a16="http://schemas.microsoft.com/office/drawing/2014/main" id="{0ED06812-F84C-CF49-9FFB-450463F30FCB}"/>
              </a:ext>
            </a:extLst>
          </p:cNvPr>
          <p:cNvSpPr/>
          <p:nvPr/>
        </p:nvSpPr>
        <p:spPr>
          <a:xfrm>
            <a:off x="10390278" y="38333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5" name="Oval 1724">
            <a:extLst>
              <a:ext uri="{FF2B5EF4-FFF2-40B4-BE49-F238E27FC236}">
                <a16:creationId xmlns:a16="http://schemas.microsoft.com/office/drawing/2014/main" id="{5EBD1F14-9D5B-2348-84CA-598F3B792CF9}"/>
              </a:ext>
            </a:extLst>
          </p:cNvPr>
          <p:cNvSpPr/>
          <p:nvPr/>
        </p:nvSpPr>
        <p:spPr>
          <a:xfrm>
            <a:off x="10641426" y="333237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6" name="Oval 1725">
            <a:extLst>
              <a:ext uri="{FF2B5EF4-FFF2-40B4-BE49-F238E27FC236}">
                <a16:creationId xmlns:a16="http://schemas.microsoft.com/office/drawing/2014/main" id="{8380EA4F-661F-8C4A-83E0-FD0B7C98E520}"/>
              </a:ext>
            </a:extLst>
          </p:cNvPr>
          <p:cNvSpPr/>
          <p:nvPr/>
        </p:nvSpPr>
        <p:spPr>
          <a:xfrm>
            <a:off x="10972075" y="34532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7" name="Oval 1726">
            <a:extLst>
              <a:ext uri="{FF2B5EF4-FFF2-40B4-BE49-F238E27FC236}">
                <a16:creationId xmlns:a16="http://schemas.microsoft.com/office/drawing/2014/main" id="{393B23BE-4EEC-C644-9370-A6673C507AD3}"/>
              </a:ext>
            </a:extLst>
          </p:cNvPr>
          <p:cNvSpPr/>
          <p:nvPr/>
        </p:nvSpPr>
        <p:spPr>
          <a:xfrm>
            <a:off x="10845226" y="38100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8" name="Oval 1727">
            <a:extLst>
              <a:ext uri="{FF2B5EF4-FFF2-40B4-BE49-F238E27FC236}">
                <a16:creationId xmlns:a16="http://schemas.microsoft.com/office/drawing/2014/main" id="{DB2E8B38-D0DC-4348-A942-40CD796F6F1D}"/>
              </a:ext>
            </a:extLst>
          </p:cNvPr>
          <p:cNvSpPr/>
          <p:nvPr/>
        </p:nvSpPr>
        <p:spPr>
          <a:xfrm>
            <a:off x="11150028" y="301512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9" name="Oval 1728">
            <a:extLst>
              <a:ext uri="{FF2B5EF4-FFF2-40B4-BE49-F238E27FC236}">
                <a16:creationId xmlns:a16="http://schemas.microsoft.com/office/drawing/2014/main" id="{AB1E544A-C4AA-3C46-AE83-72067605BF9B}"/>
              </a:ext>
            </a:extLst>
          </p:cNvPr>
          <p:cNvSpPr/>
          <p:nvPr/>
        </p:nvSpPr>
        <p:spPr>
          <a:xfrm>
            <a:off x="10350954" y="27721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0" name="Oval 1729">
            <a:extLst>
              <a:ext uri="{FF2B5EF4-FFF2-40B4-BE49-F238E27FC236}">
                <a16:creationId xmlns:a16="http://schemas.microsoft.com/office/drawing/2014/main" id="{8B741CF8-CC04-0F44-A80E-6F2635B9DC10}"/>
              </a:ext>
            </a:extLst>
          </p:cNvPr>
          <p:cNvSpPr/>
          <p:nvPr/>
        </p:nvSpPr>
        <p:spPr>
          <a:xfrm>
            <a:off x="10505606" y="340500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1" name="Oval 1730">
            <a:extLst>
              <a:ext uri="{FF2B5EF4-FFF2-40B4-BE49-F238E27FC236}">
                <a16:creationId xmlns:a16="http://schemas.microsoft.com/office/drawing/2014/main" id="{0CCEF401-6C9E-8D40-BA9B-862CF23A475B}"/>
              </a:ext>
            </a:extLst>
          </p:cNvPr>
          <p:cNvSpPr/>
          <p:nvPr/>
        </p:nvSpPr>
        <p:spPr>
          <a:xfrm>
            <a:off x="10756754" y="290399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2" name="Oval 1731">
            <a:extLst>
              <a:ext uri="{FF2B5EF4-FFF2-40B4-BE49-F238E27FC236}">
                <a16:creationId xmlns:a16="http://schemas.microsoft.com/office/drawing/2014/main" id="{76FDA463-8C75-3F42-A24D-892BD9617D4F}"/>
              </a:ext>
            </a:extLst>
          </p:cNvPr>
          <p:cNvSpPr/>
          <p:nvPr/>
        </p:nvSpPr>
        <p:spPr>
          <a:xfrm>
            <a:off x="11087403" y="302486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3" name="Oval 1732">
            <a:extLst>
              <a:ext uri="{FF2B5EF4-FFF2-40B4-BE49-F238E27FC236}">
                <a16:creationId xmlns:a16="http://schemas.microsoft.com/office/drawing/2014/main" id="{EC246651-D33D-5E46-9CF3-D1069588087F}"/>
              </a:ext>
            </a:extLst>
          </p:cNvPr>
          <p:cNvSpPr/>
          <p:nvPr/>
        </p:nvSpPr>
        <p:spPr>
          <a:xfrm>
            <a:off x="10960554" y="33817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4" name="Oval 1733">
            <a:extLst>
              <a:ext uri="{FF2B5EF4-FFF2-40B4-BE49-F238E27FC236}">
                <a16:creationId xmlns:a16="http://schemas.microsoft.com/office/drawing/2014/main" id="{7589D9B6-5913-B840-B049-58323E9A6351}"/>
              </a:ext>
            </a:extLst>
          </p:cNvPr>
          <p:cNvSpPr/>
          <p:nvPr/>
        </p:nvSpPr>
        <p:spPr>
          <a:xfrm>
            <a:off x="11112954" y="35341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5" name="Oval 1734">
            <a:extLst>
              <a:ext uri="{FF2B5EF4-FFF2-40B4-BE49-F238E27FC236}">
                <a16:creationId xmlns:a16="http://schemas.microsoft.com/office/drawing/2014/main" id="{EC685F2C-EC09-9E42-BFBC-E0BD38077461}"/>
              </a:ext>
            </a:extLst>
          </p:cNvPr>
          <p:cNvSpPr/>
          <p:nvPr/>
        </p:nvSpPr>
        <p:spPr>
          <a:xfrm>
            <a:off x="11089656" y="38547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6" name="Oval 1735">
            <a:extLst>
              <a:ext uri="{FF2B5EF4-FFF2-40B4-BE49-F238E27FC236}">
                <a16:creationId xmlns:a16="http://schemas.microsoft.com/office/drawing/2014/main" id="{BD1B8114-20E7-1F4A-8322-A1DF0E9A60EF}"/>
              </a:ext>
            </a:extLst>
          </p:cNvPr>
          <p:cNvSpPr/>
          <p:nvPr/>
        </p:nvSpPr>
        <p:spPr>
          <a:xfrm>
            <a:off x="10493250" y="37509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7" name="Oval 1736">
            <a:extLst>
              <a:ext uri="{FF2B5EF4-FFF2-40B4-BE49-F238E27FC236}">
                <a16:creationId xmlns:a16="http://schemas.microsoft.com/office/drawing/2014/main" id="{27605017-222C-C244-B897-1BFF0161B41D}"/>
              </a:ext>
            </a:extLst>
          </p:cNvPr>
          <p:cNvSpPr/>
          <p:nvPr/>
        </p:nvSpPr>
        <p:spPr>
          <a:xfrm>
            <a:off x="10744398" y="324999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8" name="Oval 1737">
            <a:extLst>
              <a:ext uri="{FF2B5EF4-FFF2-40B4-BE49-F238E27FC236}">
                <a16:creationId xmlns:a16="http://schemas.microsoft.com/office/drawing/2014/main" id="{C96F8636-4DD0-0C4F-91F7-9834E14E3E14}"/>
              </a:ext>
            </a:extLst>
          </p:cNvPr>
          <p:cNvSpPr/>
          <p:nvPr/>
        </p:nvSpPr>
        <p:spPr>
          <a:xfrm>
            <a:off x="11075047" y="337085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9" name="Oval 1738">
            <a:extLst>
              <a:ext uri="{FF2B5EF4-FFF2-40B4-BE49-F238E27FC236}">
                <a16:creationId xmlns:a16="http://schemas.microsoft.com/office/drawing/2014/main" id="{672FAC50-191B-5245-97EC-5E47EECCCB6D}"/>
              </a:ext>
            </a:extLst>
          </p:cNvPr>
          <p:cNvSpPr/>
          <p:nvPr/>
        </p:nvSpPr>
        <p:spPr>
          <a:xfrm>
            <a:off x="10948198" y="37276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 name="Oval 1739">
            <a:extLst>
              <a:ext uri="{FF2B5EF4-FFF2-40B4-BE49-F238E27FC236}">
                <a16:creationId xmlns:a16="http://schemas.microsoft.com/office/drawing/2014/main" id="{2DA66AC0-54F2-E04D-B4CB-6EB5650847C0}"/>
              </a:ext>
            </a:extLst>
          </p:cNvPr>
          <p:cNvSpPr/>
          <p:nvPr/>
        </p:nvSpPr>
        <p:spPr>
          <a:xfrm>
            <a:off x="11100598" y="388009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 name="Oval 1740">
            <a:extLst>
              <a:ext uri="{FF2B5EF4-FFF2-40B4-BE49-F238E27FC236}">
                <a16:creationId xmlns:a16="http://schemas.microsoft.com/office/drawing/2014/main" id="{50BB03F7-485B-7B43-AC7D-E7B4E413B880}"/>
              </a:ext>
            </a:extLst>
          </p:cNvPr>
          <p:cNvSpPr/>
          <p:nvPr/>
        </p:nvSpPr>
        <p:spPr>
          <a:xfrm>
            <a:off x="11124912" y="37591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 name="Oval 1741">
            <a:extLst>
              <a:ext uri="{FF2B5EF4-FFF2-40B4-BE49-F238E27FC236}">
                <a16:creationId xmlns:a16="http://schemas.microsoft.com/office/drawing/2014/main" id="{7A89CEBC-E6CA-DA42-AB79-87F570779B83}"/>
              </a:ext>
            </a:extLst>
          </p:cNvPr>
          <p:cNvSpPr/>
          <p:nvPr/>
        </p:nvSpPr>
        <p:spPr>
          <a:xfrm>
            <a:off x="10880325" y="302757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 name="Oval 1742">
            <a:extLst>
              <a:ext uri="{FF2B5EF4-FFF2-40B4-BE49-F238E27FC236}">
                <a16:creationId xmlns:a16="http://schemas.microsoft.com/office/drawing/2014/main" id="{410AA7F5-965D-B94E-BB95-A419DC7F850E}"/>
              </a:ext>
            </a:extLst>
          </p:cNvPr>
          <p:cNvSpPr/>
          <p:nvPr/>
        </p:nvSpPr>
        <p:spPr>
          <a:xfrm>
            <a:off x="11084125" y="350527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4" name="Oval 1743">
            <a:extLst>
              <a:ext uri="{FF2B5EF4-FFF2-40B4-BE49-F238E27FC236}">
                <a16:creationId xmlns:a16="http://schemas.microsoft.com/office/drawing/2014/main" id="{5885087A-3569-9846-B4B4-AB1303E64B25}"/>
              </a:ext>
            </a:extLst>
          </p:cNvPr>
          <p:cNvSpPr/>
          <p:nvPr/>
        </p:nvSpPr>
        <p:spPr>
          <a:xfrm>
            <a:off x="10983297" y="294519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5" name="Oval 1744">
            <a:extLst>
              <a:ext uri="{FF2B5EF4-FFF2-40B4-BE49-F238E27FC236}">
                <a16:creationId xmlns:a16="http://schemas.microsoft.com/office/drawing/2014/main" id="{0F0C7D0E-220F-F842-8173-33D8D5E7359D}"/>
              </a:ext>
            </a:extLst>
          </p:cNvPr>
          <p:cNvSpPr/>
          <p:nvPr/>
        </p:nvSpPr>
        <p:spPr>
          <a:xfrm>
            <a:off x="10486879" y="327873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6" name="Oval 1745">
            <a:extLst>
              <a:ext uri="{FF2B5EF4-FFF2-40B4-BE49-F238E27FC236}">
                <a16:creationId xmlns:a16="http://schemas.microsoft.com/office/drawing/2014/main" id="{BEDD4C58-E442-5542-AAC7-17F8BA8D11A2}"/>
              </a:ext>
            </a:extLst>
          </p:cNvPr>
          <p:cNvSpPr/>
          <p:nvPr/>
        </p:nvSpPr>
        <p:spPr>
          <a:xfrm>
            <a:off x="10892679" y="341062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7" name="Oval 1746">
            <a:extLst>
              <a:ext uri="{FF2B5EF4-FFF2-40B4-BE49-F238E27FC236}">
                <a16:creationId xmlns:a16="http://schemas.microsoft.com/office/drawing/2014/main" id="{66E5B2A0-9AC2-9F4E-88D6-6C950346DC43}"/>
              </a:ext>
            </a:extLst>
          </p:cNvPr>
          <p:cNvSpPr/>
          <p:nvPr/>
        </p:nvSpPr>
        <p:spPr>
          <a:xfrm>
            <a:off x="11096479" y="388833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8" name="Oval 1747">
            <a:extLst>
              <a:ext uri="{FF2B5EF4-FFF2-40B4-BE49-F238E27FC236}">
                <a16:creationId xmlns:a16="http://schemas.microsoft.com/office/drawing/2014/main" id="{245686C7-601C-DA46-A761-F12DC41D77B6}"/>
              </a:ext>
            </a:extLst>
          </p:cNvPr>
          <p:cNvSpPr/>
          <p:nvPr/>
        </p:nvSpPr>
        <p:spPr>
          <a:xfrm>
            <a:off x="10089488" y="339827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9" name="Oval 1748">
            <a:extLst>
              <a:ext uri="{FF2B5EF4-FFF2-40B4-BE49-F238E27FC236}">
                <a16:creationId xmlns:a16="http://schemas.microsoft.com/office/drawing/2014/main" id="{336E9F48-F2DC-9048-8B29-E9AE778B6D5D}"/>
              </a:ext>
            </a:extLst>
          </p:cNvPr>
          <p:cNvSpPr/>
          <p:nvPr/>
        </p:nvSpPr>
        <p:spPr>
          <a:xfrm>
            <a:off x="10420137" y="351914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0" name="Oval 1749">
            <a:extLst>
              <a:ext uri="{FF2B5EF4-FFF2-40B4-BE49-F238E27FC236}">
                <a16:creationId xmlns:a16="http://schemas.microsoft.com/office/drawing/2014/main" id="{682E719F-71A9-4F4B-B6B0-777CFC297B3B}"/>
              </a:ext>
            </a:extLst>
          </p:cNvPr>
          <p:cNvSpPr/>
          <p:nvPr/>
        </p:nvSpPr>
        <p:spPr>
          <a:xfrm>
            <a:off x="10293288" y="38759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1" name="Oval 1750">
            <a:extLst>
              <a:ext uri="{FF2B5EF4-FFF2-40B4-BE49-F238E27FC236}">
                <a16:creationId xmlns:a16="http://schemas.microsoft.com/office/drawing/2014/main" id="{A3002DBA-454A-AF4B-85AC-4607E0E6CEEF}"/>
              </a:ext>
            </a:extLst>
          </p:cNvPr>
          <p:cNvSpPr/>
          <p:nvPr/>
        </p:nvSpPr>
        <p:spPr>
          <a:xfrm>
            <a:off x="10589851" y="319635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2" name="Oval 1751">
            <a:extLst>
              <a:ext uri="{FF2B5EF4-FFF2-40B4-BE49-F238E27FC236}">
                <a16:creationId xmlns:a16="http://schemas.microsoft.com/office/drawing/2014/main" id="{EB26A665-8B8E-3B47-92AB-7CE224E47136}"/>
              </a:ext>
            </a:extLst>
          </p:cNvPr>
          <p:cNvSpPr/>
          <p:nvPr/>
        </p:nvSpPr>
        <p:spPr>
          <a:xfrm>
            <a:off x="10744503" y="382925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3" name="Oval 1752">
            <a:extLst>
              <a:ext uri="{FF2B5EF4-FFF2-40B4-BE49-F238E27FC236}">
                <a16:creationId xmlns:a16="http://schemas.microsoft.com/office/drawing/2014/main" id="{D5D82DE1-C1B7-134E-A336-D7492515A421}"/>
              </a:ext>
            </a:extLst>
          </p:cNvPr>
          <p:cNvSpPr/>
          <p:nvPr/>
        </p:nvSpPr>
        <p:spPr>
          <a:xfrm>
            <a:off x="10995651" y="332824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4" name="Oval 1753">
            <a:extLst>
              <a:ext uri="{FF2B5EF4-FFF2-40B4-BE49-F238E27FC236}">
                <a16:creationId xmlns:a16="http://schemas.microsoft.com/office/drawing/2014/main" id="{85E795D3-C70B-E944-AFA5-ADCC940D4E20}"/>
              </a:ext>
            </a:extLst>
          </p:cNvPr>
          <p:cNvSpPr/>
          <p:nvPr/>
        </p:nvSpPr>
        <p:spPr>
          <a:xfrm>
            <a:off x="10192460" y="331589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5" name="Oval 1754">
            <a:extLst>
              <a:ext uri="{FF2B5EF4-FFF2-40B4-BE49-F238E27FC236}">
                <a16:creationId xmlns:a16="http://schemas.microsoft.com/office/drawing/2014/main" id="{DB15788C-A820-B541-8F6E-06CFD32A36AF}"/>
              </a:ext>
            </a:extLst>
          </p:cNvPr>
          <p:cNvSpPr/>
          <p:nvPr/>
        </p:nvSpPr>
        <p:spPr>
          <a:xfrm>
            <a:off x="10523109" y="34367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6" name="Oval 1755">
            <a:extLst>
              <a:ext uri="{FF2B5EF4-FFF2-40B4-BE49-F238E27FC236}">
                <a16:creationId xmlns:a16="http://schemas.microsoft.com/office/drawing/2014/main" id="{BD58A200-79D3-164E-83E0-C8B4C4489D3D}"/>
              </a:ext>
            </a:extLst>
          </p:cNvPr>
          <p:cNvSpPr/>
          <p:nvPr/>
        </p:nvSpPr>
        <p:spPr>
          <a:xfrm>
            <a:off x="10396260" y="379359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09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312F55-2FF1-0547-9AB8-666741415805}"/>
              </a:ext>
            </a:extLst>
          </p:cNvPr>
          <p:cNvSpPr/>
          <p:nvPr/>
        </p:nvSpPr>
        <p:spPr>
          <a:xfrm>
            <a:off x="6338437" y="1517650"/>
            <a:ext cx="5750509" cy="465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F81E4-6621-134D-B020-4440365DB71C}"/>
              </a:ext>
            </a:extLst>
          </p:cNvPr>
          <p:cNvSpPr>
            <a:spLocks noGrp="1"/>
          </p:cNvSpPr>
          <p:nvPr>
            <p:ph type="title"/>
          </p:nvPr>
        </p:nvSpPr>
        <p:spPr/>
        <p:txBody>
          <a:bodyPr/>
          <a:lstStyle/>
          <a:p>
            <a:r>
              <a:rPr lang="en-US" dirty="0"/>
              <a:t>Motivation</a:t>
            </a:r>
          </a:p>
        </p:txBody>
      </p:sp>
      <p:pic>
        <p:nvPicPr>
          <p:cNvPr id="6" name="Picture 5">
            <a:extLst>
              <a:ext uri="{FF2B5EF4-FFF2-40B4-BE49-F238E27FC236}">
                <a16:creationId xmlns:a16="http://schemas.microsoft.com/office/drawing/2014/main" id="{CAE2BBEB-3D74-914C-9799-75A5AB7D17B4}"/>
              </a:ext>
            </a:extLst>
          </p:cNvPr>
          <p:cNvPicPr>
            <a:picLocks noChangeAspect="1"/>
          </p:cNvPicPr>
          <p:nvPr/>
        </p:nvPicPr>
        <p:blipFill rotWithShape="1">
          <a:blip r:embed="rId3"/>
          <a:srcRect r="15979"/>
          <a:stretch/>
        </p:blipFill>
        <p:spPr>
          <a:xfrm>
            <a:off x="103054" y="1517649"/>
            <a:ext cx="6235382" cy="4659314"/>
          </a:xfrm>
          <a:prstGeom prst="rect">
            <a:avLst/>
          </a:prstGeom>
        </p:spPr>
      </p:pic>
      <p:pic>
        <p:nvPicPr>
          <p:cNvPr id="8" name="Picture 7">
            <a:extLst>
              <a:ext uri="{FF2B5EF4-FFF2-40B4-BE49-F238E27FC236}">
                <a16:creationId xmlns:a16="http://schemas.microsoft.com/office/drawing/2014/main" id="{B0D6015F-4F6B-D74B-B7A4-A129A9CD659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a14:imgEffect>
                      <a14:colorTemperature colorTemp="5300"/>
                    </a14:imgEffect>
                  </a14:imgLayer>
                </a14:imgProps>
              </a:ext>
            </a:extLst>
          </a:blip>
          <a:srcRect b="21724"/>
          <a:stretch/>
        </p:blipFill>
        <p:spPr>
          <a:xfrm>
            <a:off x="6286344" y="1608978"/>
            <a:ext cx="5753548" cy="3952578"/>
          </a:xfrm>
          <a:prstGeom prst="rect">
            <a:avLst/>
          </a:prstGeom>
        </p:spPr>
      </p:pic>
      <p:sp>
        <p:nvSpPr>
          <p:cNvPr id="11" name="Rectangle 10">
            <a:extLst>
              <a:ext uri="{FF2B5EF4-FFF2-40B4-BE49-F238E27FC236}">
                <a16:creationId xmlns:a16="http://schemas.microsoft.com/office/drawing/2014/main" id="{B770105E-8DD7-4D4D-B1EC-BE6CCCCE5D38}"/>
              </a:ext>
            </a:extLst>
          </p:cNvPr>
          <p:cNvSpPr/>
          <p:nvPr/>
        </p:nvSpPr>
        <p:spPr>
          <a:xfrm>
            <a:off x="6300858" y="1596452"/>
            <a:ext cx="5753548" cy="39651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264067-B753-4A49-B0A6-18AB28401E73}"/>
              </a:ext>
            </a:extLst>
          </p:cNvPr>
          <p:cNvSpPr txBox="1"/>
          <p:nvPr/>
        </p:nvSpPr>
        <p:spPr>
          <a:xfrm>
            <a:off x="9051981" y="5472792"/>
            <a:ext cx="435997" cy="553998"/>
          </a:xfrm>
          <a:prstGeom prst="rect">
            <a:avLst/>
          </a:prstGeom>
          <a:noFill/>
        </p:spPr>
        <p:txBody>
          <a:bodyPr wrap="square" rtlCol="0">
            <a:spAutoFit/>
          </a:bodyPr>
          <a:lstStyle/>
          <a:p>
            <a:r>
              <a:rPr lang="en-US" sz="3000" dirty="0">
                <a:latin typeface="Avenir Roman" panose="02000503020000020003" pitchFamily="2" charset="0"/>
              </a:rPr>
              <a:t>∞</a:t>
            </a:r>
          </a:p>
        </p:txBody>
      </p:sp>
      <p:pic>
        <p:nvPicPr>
          <p:cNvPr id="54" name="Picture 53">
            <a:extLst>
              <a:ext uri="{FF2B5EF4-FFF2-40B4-BE49-F238E27FC236}">
                <a16:creationId xmlns:a16="http://schemas.microsoft.com/office/drawing/2014/main" id="{44143B2D-AD6E-DC4C-B431-967A1E0B2709}"/>
              </a:ext>
            </a:extLst>
          </p:cNvPr>
          <p:cNvPicPr>
            <a:picLocks noChangeAspect="1"/>
          </p:cNvPicPr>
          <p:nvPr/>
        </p:nvPicPr>
        <p:blipFill rotWithShape="1">
          <a:blip r:embed="rId5"/>
          <a:srcRect t="39532"/>
          <a:stretch/>
        </p:blipFill>
        <p:spPr>
          <a:xfrm>
            <a:off x="6306605" y="3163330"/>
            <a:ext cx="827707" cy="2377568"/>
          </a:xfrm>
          <a:prstGeom prst="rect">
            <a:avLst/>
          </a:prstGeom>
        </p:spPr>
      </p:pic>
      <p:pic>
        <p:nvPicPr>
          <p:cNvPr id="289" name="Picture 288">
            <a:extLst>
              <a:ext uri="{FF2B5EF4-FFF2-40B4-BE49-F238E27FC236}">
                <a16:creationId xmlns:a16="http://schemas.microsoft.com/office/drawing/2014/main" id="{480E0D85-D5CF-8441-934F-E473704116B5}"/>
              </a:ext>
            </a:extLst>
          </p:cNvPr>
          <p:cNvPicPr>
            <a:picLocks noChangeAspect="1"/>
          </p:cNvPicPr>
          <p:nvPr/>
        </p:nvPicPr>
        <p:blipFill rotWithShape="1">
          <a:blip r:embed="rId5"/>
          <a:srcRect t="39583"/>
          <a:stretch/>
        </p:blipFill>
        <p:spPr>
          <a:xfrm>
            <a:off x="7946969" y="3163330"/>
            <a:ext cx="827707" cy="2375540"/>
          </a:xfrm>
          <a:prstGeom prst="rect">
            <a:avLst/>
          </a:prstGeom>
        </p:spPr>
      </p:pic>
      <p:pic>
        <p:nvPicPr>
          <p:cNvPr id="291" name="Picture 290">
            <a:extLst>
              <a:ext uri="{FF2B5EF4-FFF2-40B4-BE49-F238E27FC236}">
                <a16:creationId xmlns:a16="http://schemas.microsoft.com/office/drawing/2014/main" id="{2BCB3939-6354-6B4D-8AAD-AA72DCD5A5DB}"/>
              </a:ext>
            </a:extLst>
          </p:cNvPr>
          <p:cNvPicPr>
            <a:picLocks noChangeAspect="1"/>
          </p:cNvPicPr>
          <p:nvPr/>
        </p:nvPicPr>
        <p:blipFill rotWithShape="1">
          <a:blip r:embed="rId5"/>
          <a:srcRect b="36802"/>
          <a:stretch/>
        </p:blipFill>
        <p:spPr>
          <a:xfrm>
            <a:off x="7113922" y="1592855"/>
            <a:ext cx="827707" cy="2484875"/>
          </a:xfrm>
          <a:prstGeom prst="rect">
            <a:avLst/>
          </a:prstGeom>
        </p:spPr>
      </p:pic>
      <p:pic>
        <p:nvPicPr>
          <p:cNvPr id="292" name="Picture 291">
            <a:extLst>
              <a:ext uri="{FF2B5EF4-FFF2-40B4-BE49-F238E27FC236}">
                <a16:creationId xmlns:a16="http://schemas.microsoft.com/office/drawing/2014/main" id="{1EE04166-D2E3-D54E-A6FD-EA64BBAEBD24}"/>
              </a:ext>
            </a:extLst>
          </p:cNvPr>
          <p:cNvPicPr>
            <a:picLocks noChangeAspect="1"/>
          </p:cNvPicPr>
          <p:nvPr/>
        </p:nvPicPr>
        <p:blipFill rotWithShape="1">
          <a:blip r:embed="rId5"/>
          <a:srcRect t="39532"/>
          <a:stretch/>
        </p:blipFill>
        <p:spPr>
          <a:xfrm>
            <a:off x="9600849" y="3163330"/>
            <a:ext cx="827707" cy="2377568"/>
          </a:xfrm>
          <a:prstGeom prst="rect">
            <a:avLst/>
          </a:prstGeom>
        </p:spPr>
      </p:pic>
      <p:pic>
        <p:nvPicPr>
          <p:cNvPr id="293" name="Picture 292">
            <a:extLst>
              <a:ext uri="{FF2B5EF4-FFF2-40B4-BE49-F238E27FC236}">
                <a16:creationId xmlns:a16="http://schemas.microsoft.com/office/drawing/2014/main" id="{342964ED-6378-E24B-A81A-BD3B41EEB7AC}"/>
              </a:ext>
            </a:extLst>
          </p:cNvPr>
          <p:cNvPicPr>
            <a:picLocks noChangeAspect="1"/>
          </p:cNvPicPr>
          <p:nvPr/>
        </p:nvPicPr>
        <p:blipFill rotWithShape="1">
          <a:blip r:embed="rId5"/>
          <a:srcRect t="39583"/>
          <a:stretch/>
        </p:blipFill>
        <p:spPr>
          <a:xfrm>
            <a:off x="11204142" y="3163330"/>
            <a:ext cx="827707" cy="2375540"/>
          </a:xfrm>
          <a:prstGeom prst="rect">
            <a:avLst/>
          </a:prstGeom>
        </p:spPr>
      </p:pic>
      <p:pic>
        <p:nvPicPr>
          <p:cNvPr id="294" name="Picture 293">
            <a:extLst>
              <a:ext uri="{FF2B5EF4-FFF2-40B4-BE49-F238E27FC236}">
                <a16:creationId xmlns:a16="http://schemas.microsoft.com/office/drawing/2014/main" id="{1B6F08E0-1CF0-C147-AA54-E40C5532F0E1}"/>
              </a:ext>
            </a:extLst>
          </p:cNvPr>
          <p:cNvPicPr>
            <a:picLocks noChangeAspect="1"/>
          </p:cNvPicPr>
          <p:nvPr/>
        </p:nvPicPr>
        <p:blipFill rotWithShape="1">
          <a:blip r:embed="rId5"/>
          <a:srcRect b="36802"/>
          <a:stretch/>
        </p:blipFill>
        <p:spPr>
          <a:xfrm>
            <a:off x="10408166" y="1592855"/>
            <a:ext cx="827707" cy="2484875"/>
          </a:xfrm>
          <a:prstGeom prst="rect">
            <a:avLst/>
          </a:prstGeom>
        </p:spPr>
      </p:pic>
      <p:pic>
        <p:nvPicPr>
          <p:cNvPr id="295" name="Picture 294">
            <a:extLst>
              <a:ext uri="{FF2B5EF4-FFF2-40B4-BE49-F238E27FC236}">
                <a16:creationId xmlns:a16="http://schemas.microsoft.com/office/drawing/2014/main" id="{E9F08562-A79D-F74B-B76C-7BE4D769AB9B}"/>
              </a:ext>
            </a:extLst>
          </p:cNvPr>
          <p:cNvPicPr>
            <a:picLocks noChangeAspect="1"/>
          </p:cNvPicPr>
          <p:nvPr/>
        </p:nvPicPr>
        <p:blipFill rotWithShape="1">
          <a:blip r:embed="rId5"/>
          <a:srcRect b="36802"/>
          <a:stretch/>
        </p:blipFill>
        <p:spPr>
          <a:xfrm>
            <a:off x="8774676" y="1600775"/>
            <a:ext cx="827707" cy="2484875"/>
          </a:xfrm>
          <a:prstGeom prst="rect">
            <a:avLst/>
          </a:prstGeom>
        </p:spPr>
      </p:pic>
    </p:spTree>
    <p:extLst>
      <p:ext uri="{BB962C8B-B14F-4D97-AF65-F5344CB8AC3E}">
        <p14:creationId xmlns:p14="http://schemas.microsoft.com/office/powerpoint/2010/main" val="3858010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312F55-2FF1-0547-9AB8-666741415805}"/>
              </a:ext>
            </a:extLst>
          </p:cNvPr>
          <p:cNvSpPr/>
          <p:nvPr/>
        </p:nvSpPr>
        <p:spPr>
          <a:xfrm>
            <a:off x="6338437" y="1517650"/>
            <a:ext cx="5750509" cy="465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F81E4-6621-134D-B020-4440365DB71C}"/>
              </a:ext>
            </a:extLst>
          </p:cNvPr>
          <p:cNvSpPr>
            <a:spLocks noGrp="1"/>
          </p:cNvSpPr>
          <p:nvPr>
            <p:ph type="title"/>
          </p:nvPr>
        </p:nvSpPr>
        <p:spPr/>
        <p:txBody>
          <a:bodyPr/>
          <a:lstStyle/>
          <a:p>
            <a:r>
              <a:rPr lang="en-US" dirty="0"/>
              <a:t>Motivation</a:t>
            </a:r>
          </a:p>
        </p:txBody>
      </p:sp>
      <p:pic>
        <p:nvPicPr>
          <p:cNvPr id="6" name="Picture 5">
            <a:extLst>
              <a:ext uri="{FF2B5EF4-FFF2-40B4-BE49-F238E27FC236}">
                <a16:creationId xmlns:a16="http://schemas.microsoft.com/office/drawing/2014/main" id="{CAE2BBEB-3D74-914C-9799-75A5AB7D17B4}"/>
              </a:ext>
            </a:extLst>
          </p:cNvPr>
          <p:cNvPicPr>
            <a:picLocks noChangeAspect="1"/>
          </p:cNvPicPr>
          <p:nvPr/>
        </p:nvPicPr>
        <p:blipFill rotWithShape="1">
          <a:blip r:embed="rId3"/>
          <a:srcRect r="15979"/>
          <a:stretch/>
        </p:blipFill>
        <p:spPr>
          <a:xfrm>
            <a:off x="103054" y="1517649"/>
            <a:ext cx="6235382" cy="4659314"/>
          </a:xfrm>
          <a:prstGeom prst="rect">
            <a:avLst/>
          </a:prstGeom>
        </p:spPr>
      </p:pic>
      <p:pic>
        <p:nvPicPr>
          <p:cNvPr id="8" name="Picture 7">
            <a:extLst>
              <a:ext uri="{FF2B5EF4-FFF2-40B4-BE49-F238E27FC236}">
                <a16:creationId xmlns:a16="http://schemas.microsoft.com/office/drawing/2014/main" id="{B0D6015F-4F6B-D74B-B7A4-A129A9CD659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a14:imgEffect>
                      <a14:colorTemperature colorTemp="5300"/>
                    </a14:imgEffect>
                  </a14:imgLayer>
                </a14:imgProps>
              </a:ext>
            </a:extLst>
          </a:blip>
          <a:srcRect b="21724"/>
          <a:stretch/>
        </p:blipFill>
        <p:spPr>
          <a:xfrm>
            <a:off x="6286344" y="1608978"/>
            <a:ext cx="5753548" cy="3952578"/>
          </a:xfrm>
          <a:prstGeom prst="rect">
            <a:avLst/>
          </a:prstGeom>
        </p:spPr>
      </p:pic>
      <p:sp>
        <p:nvSpPr>
          <p:cNvPr id="11" name="Rectangle 10">
            <a:extLst>
              <a:ext uri="{FF2B5EF4-FFF2-40B4-BE49-F238E27FC236}">
                <a16:creationId xmlns:a16="http://schemas.microsoft.com/office/drawing/2014/main" id="{B770105E-8DD7-4D4D-B1EC-BE6CCCCE5D38}"/>
              </a:ext>
            </a:extLst>
          </p:cNvPr>
          <p:cNvSpPr/>
          <p:nvPr/>
        </p:nvSpPr>
        <p:spPr>
          <a:xfrm>
            <a:off x="6300858" y="1596452"/>
            <a:ext cx="5753548" cy="39651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264067-B753-4A49-B0A6-18AB28401E73}"/>
              </a:ext>
            </a:extLst>
          </p:cNvPr>
          <p:cNvSpPr txBox="1"/>
          <p:nvPr/>
        </p:nvSpPr>
        <p:spPr>
          <a:xfrm>
            <a:off x="9051981" y="5472792"/>
            <a:ext cx="435997" cy="553998"/>
          </a:xfrm>
          <a:prstGeom prst="rect">
            <a:avLst/>
          </a:prstGeom>
          <a:noFill/>
        </p:spPr>
        <p:txBody>
          <a:bodyPr wrap="square" rtlCol="0">
            <a:spAutoFit/>
          </a:bodyPr>
          <a:lstStyle/>
          <a:p>
            <a:r>
              <a:rPr lang="en-US" sz="3000" dirty="0">
                <a:latin typeface="Avenir Roman" panose="02000503020000020003" pitchFamily="2" charset="0"/>
              </a:rPr>
              <a:t>∞</a:t>
            </a:r>
          </a:p>
        </p:txBody>
      </p:sp>
      <p:sp>
        <p:nvSpPr>
          <p:cNvPr id="3" name="Oval 2">
            <a:extLst>
              <a:ext uri="{FF2B5EF4-FFF2-40B4-BE49-F238E27FC236}">
                <a16:creationId xmlns:a16="http://schemas.microsoft.com/office/drawing/2014/main" id="{B164FB8E-B239-0A42-944C-91665F36EB0E}"/>
              </a:ext>
            </a:extLst>
          </p:cNvPr>
          <p:cNvSpPr/>
          <p:nvPr/>
        </p:nvSpPr>
        <p:spPr>
          <a:xfrm>
            <a:off x="6876790" y="2712304"/>
            <a:ext cx="713983" cy="755810"/>
          </a:xfrm>
          <a:prstGeom prst="ellipse">
            <a:avLst/>
          </a:prstGeom>
          <a:solidFill>
            <a:srgbClr val="98C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A956F96-0FD8-9141-A696-CDA49D8827AA}"/>
              </a:ext>
            </a:extLst>
          </p:cNvPr>
          <p:cNvSpPr/>
          <p:nvPr/>
        </p:nvSpPr>
        <p:spPr>
          <a:xfrm>
            <a:off x="8879709" y="2337336"/>
            <a:ext cx="642307" cy="648657"/>
          </a:xfrm>
          <a:prstGeom prst="ellipse">
            <a:avLst/>
          </a:prstGeom>
          <a:solidFill>
            <a:srgbClr val="98C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E47B612-C471-1645-941C-D9D60F8026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950341" y="2401314"/>
            <a:ext cx="508000" cy="520700"/>
          </a:xfrm>
          <a:prstGeom prst="rect">
            <a:avLst/>
          </a:prstGeom>
        </p:spPr>
      </p:pic>
      <p:pic>
        <p:nvPicPr>
          <p:cNvPr id="5" name="Picture 4">
            <a:extLst>
              <a:ext uri="{FF2B5EF4-FFF2-40B4-BE49-F238E27FC236}">
                <a16:creationId xmlns:a16="http://schemas.microsoft.com/office/drawing/2014/main" id="{78BDE07A-8CBA-8E41-830B-780CB7C7036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851738" y="2881581"/>
            <a:ext cx="825500" cy="546100"/>
          </a:xfrm>
          <a:prstGeom prst="rect">
            <a:avLst/>
          </a:prstGeom>
        </p:spPr>
      </p:pic>
      <p:sp>
        <p:nvSpPr>
          <p:cNvPr id="15" name="Oval 14">
            <a:extLst>
              <a:ext uri="{FF2B5EF4-FFF2-40B4-BE49-F238E27FC236}">
                <a16:creationId xmlns:a16="http://schemas.microsoft.com/office/drawing/2014/main" id="{B577CD7E-8402-8C4B-9ECF-0A0A757179BC}"/>
              </a:ext>
            </a:extLst>
          </p:cNvPr>
          <p:cNvSpPr/>
          <p:nvPr/>
        </p:nvSpPr>
        <p:spPr>
          <a:xfrm>
            <a:off x="10384920" y="3143785"/>
            <a:ext cx="642307" cy="648657"/>
          </a:xfrm>
          <a:prstGeom prst="ellipse">
            <a:avLst/>
          </a:prstGeom>
          <a:solidFill>
            <a:srgbClr val="98C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09C8503-683A-194C-B5A2-9EA49A67BF81}"/>
              </a:ext>
            </a:extLst>
          </p:cNvPr>
          <p:cNvPicPr>
            <a:picLocks noChangeAspect="1"/>
          </p:cNvPicPr>
          <p:nvPr/>
        </p:nvPicPr>
        <p:blipFill rotWithShape="1">
          <a:blip r:embed="rId9"/>
          <a:srcRect l="7247" b="14476"/>
          <a:stretch/>
        </p:blipFill>
        <p:spPr>
          <a:xfrm>
            <a:off x="10573129" y="3201413"/>
            <a:ext cx="306268" cy="456187"/>
          </a:xfrm>
          <a:prstGeom prst="rect">
            <a:avLst/>
          </a:prstGeom>
        </p:spPr>
      </p:pic>
    </p:spTree>
    <p:extLst>
      <p:ext uri="{BB962C8B-B14F-4D97-AF65-F5344CB8AC3E}">
        <p14:creationId xmlns:p14="http://schemas.microsoft.com/office/powerpoint/2010/main" val="284535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312F55-2FF1-0547-9AB8-666741415805}"/>
              </a:ext>
            </a:extLst>
          </p:cNvPr>
          <p:cNvSpPr/>
          <p:nvPr/>
        </p:nvSpPr>
        <p:spPr>
          <a:xfrm>
            <a:off x="6338437" y="1517650"/>
            <a:ext cx="5750509" cy="465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F81E4-6621-134D-B020-4440365DB71C}"/>
              </a:ext>
            </a:extLst>
          </p:cNvPr>
          <p:cNvSpPr>
            <a:spLocks noGrp="1"/>
          </p:cNvSpPr>
          <p:nvPr>
            <p:ph type="title"/>
          </p:nvPr>
        </p:nvSpPr>
        <p:spPr/>
        <p:txBody>
          <a:bodyPr/>
          <a:lstStyle/>
          <a:p>
            <a:r>
              <a:rPr lang="en-US" dirty="0"/>
              <a:t>Motivation</a:t>
            </a:r>
          </a:p>
        </p:txBody>
      </p:sp>
      <p:pic>
        <p:nvPicPr>
          <p:cNvPr id="6" name="Picture 5">
            <a:extLst>
              <a:ext uri="{FF2B5EF4-FFF2-40B4-BE49-F238E27FC236}">
                <a16:creationId xmlns:a16="http://schemas.microsoft.com/office/drawing/2014/main" id="{CAE2BBEB-3D74-914C-9799-75A5AB7D17B4}"/>
              </a:ext>
            </a:extLst>
          </p:cNvPr>
          <p:cNvPicPr>
            <a:picLocks noChangeAspect="1"/>
          </p:cNvPicPr>
          <p:nvPr/>
        </p:nvPicPr>
        <p:blipFill rotWithShape="1">
          <a:blip r:embed="rId3"/>
          <a:srcRect r="15979"/>
          <a:stretch/>
        </p:blipFill>
        <p:spPr>
          <a:xfrm>
            <a:off x="103054" y="1517649"/>
            <a:ext cx="6235382" cy="4659314"/>
          </a:xfrm>
          <a:prstGeom prst="rect">
            <a:avLst/>
          </a:prstGeom>
        </p:spPr>
      </p:pic>
      <p:pic>
        <p:nvPicPr>
          <p:cNvPr id="8" name="Picture 7">
            <a:extLst>
              <a:ext uri="{FF2B5EF4-FFF2-40B4-BE49-F238E27FC236}">
                <a16:creationId xmlns:a16="http://schemas.microsoft.com/office/drawing/2014/main" id="{B0D6015F-4F6B-D74B-B7A4-A129A9CD659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a14:imgEffect>
                      <a14:colorTemperature colorTemp="5300"/>
                    </a14:imgEffect>
                  </a14:imgLayer>
                </a14:imgProps>
              </a:ext>
            </a:extLst>
          </a:blip>
          <a:srcRect b="21724"/>
          <a:stretch/>
        </p:blipFill>
        <p:spPr>
          <a:xfrm>
            <a:off x="6286344" y="1608978"/>
            <a:ext cx="5753548" cy="3952578"/>
          </a:xfrm>
          <a:prstGeom prst="rect">
            <a:avLst/>
          </a:prstGeom>
        </p:spPr>
      </p:pic>
      <p:sp>
        <p:nvSpPr>
          <p:cNvPr id="11" name="Rectangle 10">
            <a:extLst>
              <a:ext uri="{FF2B5EF4-FFF2-40B4-BE49-F238E27FC236}">
                <a16:creationId xmlns:a16="http://schemas.microsoft.com/office/drawing/2014/main" id="{B770105E-8DD7-4D4D-B1EC-BE6CCCCE5D38}"/>
              </a:ext>
            </a:extLst>
          </p:cNvPr>
          <p:cNvSpPr/>
          <p:nvPr/>
        </p:nvSpPr>
        <p:spPr>
          <a:xfrm>
            <a:off x="6300858" y="1596452"/>
            <a:ext cx="5753548" cy="39651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264067-B753-4A49-B0A6-18AB28401E73}"/>
              </a:ext>
            </a:extLst>
          </p:cNvPr>
          <p:cNvSpPr txBox="1"/>
          <p:nvPr/>
        </p:nvSpPr>
        <p:spPr>
          <a:xfrm>
            <a:off x="9051981" y="5472792"/>
            <a:ext cx="435997" cy="553998"/>
          </a:xfrm>
          <a:prstGeom prst="rect">
            <a:avLst/>
          </a:prstGeom>
          <a:noFill/>
        </p:spPr>
        <p:txBody>
          <a:bodyPr wrap="square" rtlCol="0">
            <a:spAutoFit/>
          </a:bodyPr>
          <a:lstStyle/>
          <a:p>
            <a:r>
              <a:rPr lang="en-US" sz="3000" dirty="0">
                <a:latin typeface="Avenir Roman" panose="02000503020000020003" pitchFamily="2" charset="0"/>
              </a:rPr>
              <a:t>∞</a:t>
            </a:r>
          </a:p>
        </p:txBody>
      </p:sp>
      <p:sp>
        <p:nvSpPr>
          <p:cNvPr id="16" name="Oval 15">
            <a:extLst>
              <a:ext uri="{FF2B5EF4-FFF2-40B4-BE49-F238E27FC236}">
                <a16:creationId xmlns:a16="http://schemas.microsoft.com/office/drawing/2014/main" id="{9C77B357-07D0-4F43-B4D4-C2D7BFB5406A}"/>
              </a:ext>
            </a:extLst>
          </p:cNvPr>
          <p:cNvSpPr/>
          <p:nvPr/>
        </p:nvSpPr>
        <p:spPr>
          <a:xfrm>
            <a:off x="7091341" y="255325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8337D28-DCE6-DD4C-AF6F-033346F50864}"/>
              </a:ext>
            </a:extLst>
          </p:cNvPr>
          <p:cNvSpPr/>
          <p:nvPr/>
        </p:nvSpPr>
        <p:spPr>
          <a:xfrm>
            <a:off x="7546491" y="28773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9E2F45A-9071-E545-B8A3-BAFED916BE7D}"/>
              </a:ext>
            </a:extLst>
          </p:cNvPr>
          <p:cNvSpPr/>
          <p:nvPr/>
        </p:nvSpPr>
        <p:spPr>
          <a:xfrm>
            <a:off x="7628697" y="3262998"/>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6D2FE15-0832-FE43-8938-CB76C1D8522B}"/>
              </a:ext>
            </a:extLst>
          </p:cNvPr>
          <p:cNvSpPr/>
          <p:nvPr/>
        </p:nvSpPr>
        <p:spPr>
          <a:xfrm>
            <a:off x="7698891" y="30297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5999EC-35E2-AC4C-B6A9-4F2745F03F94}"/>
              </a:ext>
            </a:extLst>
          </p:cNvPr>
          <p:cNvSpPr/>
          <p:nvPr/>
        </p:nvSpPr>
        <p:spPr>
          <a:xfrm>
            <a:off x="7851291" y="31821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FE51736-0490-E04A-A449-309F978D138E}"/>
              </a:ext>
            </a:extLst>
          </p:cNvPr>
          <p:cNvSpPr/>
          <p:nvPr/>
        </p:nvSpPr>
        <p:spPr>
          <a:xfrm>
            <a:off x="8003691" y="33345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589FC0F-9A4E-994F-BEB1-862BE566205E}"/>
              </a:ext>
            </a:extLst>
          </p:cNvPr>
          <p:cNvSpPr/>
          <p:nvPr/>
        </p:nvSpPr>
        <p:spPr>
          <a:xfrm>
            <a:off x="8156091" y="34869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342574B-F13E-2540-9495-1297C7E1DE32}"/>
              </a:ext>
            </a:extLst>
          </p:cNvPr>
          <p:cNvSpPr/>
          <p:nvPr/>
        </p:nvSpPr>
        <p:spPr>
          <a:xfrm>
            <a:off x="8308491" y="36393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B2E6E4B-B113-4D47-BC15-9615A8F45384}"/>
              </a:ext>
            </a:extLst>
          </p:cNvPr>
          <p:cNvSpPr/>
          <p:nvPr/>
        </p:nvSpPr>
        <p:spPr>
          <a:xfrm>
            <a:off x="7501705" y="3830482"/>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A3D2F86-7B7C-7A4F-9532-2A897E4816B0}"/>
              </a:ext>
            </a:extLst>
          </p:cNvPr>
          <p:cNvSpPr/>
          <p:nvPr/>
        </p:nvSpPr>
        <p:spPr>
          <a:xfrm>
            <a:off x="10413404" y="4083422"/>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8AFEABF-487F-A64A-8F5B-36B3C9328B8A}"/>
              </a:ext>
            </a:extLst>
          </p:cNvPr>
          <p:cNvSpPr/>
          <p:nvPr/>
        </p:nvSpPr>
        <p:spPr>
          <a:xfrm>
            <a:off x="9905012" y="3892197"/>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2" name="Oval 31">
            <a:extLst>
              <a:ext uri="{FF2B5EF4-FFF2-40B4-BE49-F238E27FC236}">
                <a16:creationId xmlns:a16="http://schemas.microsoft.com/office/drawing/2014/main" id="{EC96FA0A-8468-644E-8528-BC8D8D39C3C4}"/>
              </a:ext>
            </a:extLst>
          </p:cNvPr>
          <p:cNvSpPr/>
          <p:nvPr/>
        </p:nvSpPr>
        <p:spPr>
          <a:xfrm>
            <a:off x="7651916" y="2159812"/>
            <a:ext cx="1099972" cy="1093831"/>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421DFEE-434C-614F-BAF4-124CFB713245}"/>
              </a:ext>
            </a:extLst>
          </p:cNvPr>
          <p:cNvSpPr/>
          <p:nvPr/>
        </p:nvSpPr>
        <p:spPr>
          <a:xfrm>
            <a:off x="8566615" y="2490041"/>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A78010-8938-D848-AE3C-CB98D35D1FB3}"/>
              </a:ext>
            </a:extLst>
          </p:cNvPr>
          <p:cNvSpPr/>
          <p:nvPr/>
        </p:nvSpPr>
        <p:spPr>
          <a:xfrm>
            <a:off x="8903950" y="2084938"/>
            <a:ext cx="944887" cy="954229"/>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0DCD5E5-BED3-D841-8E75-5D02F55B9B99}"/>
              </a:ext>
            </a:extLst>
          </p:cNvPr>
          <p:cNvSpPr/>
          <p:nvPr/>
        </p:nvSpPr>
        <p:spPr>
          <a:xfrm>
            <a:off x="8357815" y="314372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1C47264-ECBE-C840-AC75-CDF06D66B497}"/>
              </a:ext>
            </a:extLst>
          </p:cNvPr>
          <p:cNvSpPr/>
          <p:nvPr/>
        </p:nvSpPr>
        <p:spPr>
          <a:xfrm>
            <a:off x="9376394" y="2381406"/>
            <a:ext cx="1055330" cy="1034946"/>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B0366BCF-85BE-1C44-BE8A-1B69D2DFD09A}"/>
              </a:ext>
            </a:extLst>
          </p:cNvPr>
          <p:cNvSpPr/>
          <p:nvPr/>
        </p:nvSpPr>
        <p:spPr>
          <a:xfrm>
            <a:off x="7452381" y="2417898"/>
            <a:ext cx="3692357" cy="2073040"/>
          </a:xfrm>
          <a:prstGeom prst="roundRect">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E3DB000-72B6-A549-A131-13C351AD3AE3}"/>
              </a:ext>
            </a:extLst>
          </p:cNvPr>
          <p:cNvSpPr/>
          <p:nvPr/>
        </p:nvSpPr>
        <p:spPr>
          <a:xfrm>
            <a:off x="8232291" y="3982882"/>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73C6BE0-F1C1-B24A-861A-A72FB94F6BCF}"/>
              </a:ext>
            </a:extLst>
          </p:cNvPr>
          <p:cNvSpPr/>
          <p:nvPr/>
        </p:nvSpPr>
        <p:spPr>
          <a:xfrm>
            <a:off x="7194347" y="3686488"/>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7F27A34-D5D7-2C48-9CFE-CA70482B2929}"/>
              </a:ext>
            </a:extLst>
          </p:cNvPr>
          <p:cNvSpPr/>
          <p:nvPr/>
        </p:nvSpPr>
        <p:spPr>
          <a:xfrm>
            <a:off x="10198516" y="1856561"/>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459DC98-54DF-E84A-AD77-8191A3CEB39B}"/>
              </a:ext>
            </a:extLst>
          </p:cNvPr>
          <p:cNvSpPr/>
          <p:nvPr/>
        </p:nvSpPr>
        <p:spPr>
          <a:xfrm>
            <a:off x="9475913" y="1955284"/>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526EFF0-63EA-C74E-AB90-43F4A99C8506}"/>
              </a:ext>
            </a:extLst>
          </p:cNvPr>
          <p:cNvSpPr/>
          <p:nvPr/>
        </p:nvSpPr>
        <p:spPr>
          <a:xfrm>
            <a:off x="10921119" y="2609342"/>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5843647-4FCB-F540-A081-3AF37B888AD1}"/>
              </a:ext>
            </a:extLst>
          </p:cNvPr>
          <p:cNvSpPr/>
          <p:nvPr/>
        </p:nvSpPr>
        <p:spPr>
          <a:xfrm>
            <a:off x="10548194" y="320239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5ED2AC7-21EB-294C-84DA-3FBA8618B7CD}"/>
              </a:ext>
            </a:extLst>
          </p:cNvPr>
          <p:cNvSpPr/>
          <p:nvPr/>
        </p:nvSpPr>
        <p:spPr>
          <a:xfrm>
            <a:off x="9767357" y="2054007"/>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BE26F5A-72A3-A140-99B3-D49E24D4052C}"/>
              </a:ext>
            </a:extLst>
          </p:cNvPr>
          <p:cNvSpPr/>
          <p:nvPr/>
        </p:nvSpPr>
        <p:spPr>
          <a:xfrm>
            <a:off x="8030707" y="2688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8055ACC-0FE8-8C4A-8C51-36898ABA563C}"/>
              </a:ext>
            </a:extLst>
          </p:cNvPr>
          <p:cNvSpPr/>
          <p:nvPr/>
        </p:nvSpPr>
        <p:spPr>
          <a:xfrm>
            <a:off x="8183107" y="2840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E52A8B8-8919-9F43-BD9F-046CE48032F2}"/>
              </a:ext>
            </a:extLst>
          </p:cNvPr>
          <p:cNvSpPr/>
          <p:nvPr/>
        </p:nvSpPr>
        <p:spPr>
          <a:xfrm>
            <a:off x="8335507" y="2993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75E055B-FAA4-534B-8C4B-D48205E1EF48}"/>
              </a:ext>
            </a:extLst>
          </p:cNvPr>
          <p:cNvSpPr/>
          <p:nvPr/>
        </p:nvSpPr>
        <p:spPr>
          <a:xfrm>
            <a:off x="8464315" y="32629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9175A62-4BB1-0548-B66A-3864270835BB}"/>
              </a:ext>
            </a:extLst>
          </p:cNvPr>
          <p:cNvSpPr/>
          <p:nvPr/>
        </p:nvSpPr>
        <p:spPr>
          <a:xfrm>
            <a:off x="8640497" y="31457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59E8A60-9616-D54D-8320-ED77CAE2798B}"/>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8400B5A-9B23-0A48-94B9-D92BA596E73A}"/>
              </a:ext>
            </a:extLst>
          </p:cNvPr>
          <p:cNvSpPr/>
          <p:nvPr/>
        </p:nvSpPr>
        <p:spPr>
          <a:xfrm>
            <a:off x="8898341" y="33128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567F783-DC9E-2F46-9A5B-67DC79C2F285}"/>
              </a:ext>
            </a:extLst>
          </p:cNvPr>
          <p:cNvSpPr/>
          <p:nvPr/>
        </p:nvSpPr>
        <p:spPr>
          <a:xfrm>
            <a:off x="8550544" y="37465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06EBC090-3312-DC40-9A25-6DAF704B76C2}"/>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7EEDDC0-8360-E942-9ABF-AEFA196D5AB9}"/>
              </a:ext>
            </a:extLst>
          </p:cNvPr>
          <p:cNvSpPr/>
          <p:nvPr/>
        </p:nvSpPr>
        <p:spPr>
          <a:xfrm>
            <a:off x="9393981" y="320827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D2ACE50-2286-E445-8FFD-FF3C7A9E8E2B}"/>
              </a:ext>
            </a:extLst>
          </p:cNvPr>
          <p:cNvSpPr/>
          <p:nvPr/>
        </p:nvSpPr>
        <p:spPr>
          <a:xfrm>
            <a:off x="9453209" y="279156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367CFE9-7D8E-8F44-886C-C4FE304D3B74}"/>
              </a:ext>
            </a:extLst>
          </p:cNvPr>
          <p:cNvSpPr/>
          <p:nvPr/>
        </p:nvSpPr>
        <p:spPr>
          <a:xfrm>
            <a:off x="9859507" y="4517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3090D8C6-88FF-0A45-9574-AFC6C6BAEF8A}"/>
              </a:ext>
            </a:extLst>
          </p:cNvPr>
          <p:cNvSpPr/>
          <p:nvPr/>
        </p:nvSpPr>
        <p:spPr>
          <a:xfrm>
            <a:off x="8487907" y="3145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B16725B-9EEF-7B4D-BB7D-B69C086229D7}"/>
              </a:ext>
            </a:extLst>
          </p:cNvPr>
          <p:cNvSpPr/>
          <p:nvPr/>
        </p:nvSpPr>
        <p:spPr>
          <a:xfrm>
            <a:off x="8164597" y="33762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29B95FC-E83C-3F4C-AA1C-B461D1138D19}"/>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DF13761-FECF-6743-B78F-E0AA5820158A}"/>
              </a:ext>
            </a:extLst>
          </p:cNvPr>
          <p:cNvSpPr/>
          <p:nvPr/>
        </p:nvSpPr>
        <p:spPr>
          <a:xfrm>
            <a:off x="8826627" y="26018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226A8A4-1C8E-0A4F-9476-103C6B0E1635}"/>
              </a:ext>
            </a:extLst>
          </p:cNvPr>
          <p:cNvSpPr/>
          <p:nvPr/>
        </p:nvSpPr>
        <p:spPr>
          <a:xfrm>
            <a:off x="9112143" y="36071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DA77B0B-A606-E749-81A9-F7E82CEA00EA}"/>
              </a:ext>
            </a:extLst>
          </p:cNvPr>
          <p:cNvSpPr/>
          <p:nvPr/>
        </p:nvSpPr>
        <p:spPr>
          <a:xfrm>
            <a:off x="9357460" y="36568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25A0A91-7C67-B045-93AB-FDD95F9C4650}"/>
              </a:ext>
            </a:extLst>
          </p:cNvPr>
          <p:cNvSpPr/>
          <p:nvPr/>
        </p:nvSpPr>
        <p:spPr>
          <a:xfrm>
            <a:off x="9495386" y="339800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6E7F79A-A027-6D46-9D46-4963D98A6B1B}"/>
              </a:ext>
            </a:extLst>
          </p:cNvPr>
          <p:cNvSpPr/>
          <p:nvPr/>
        </p:nvSpPr>
        <p:spPr>
          <a:xfrm>
            <a:off x="9641120" y="401314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C169BD11-8087-2A42-98E9-E941CC33CA06}"/>
              </a:ext>
            </a:extLst>
          </p:cNvPr>
          <p:cNvSpPr/>
          <p:nvPr/>
        </p:nvSpPr>
        <p:spPr>
          <a:xfrm>
            <a:off x="8796865" y="28432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147BF68-317F-5943-A0AD-E2A91CB50FC3}"/>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E10881B-E376-EB47-866B-13CC1C42E28C}"/>
              </a:ext>
            </a:extLst>
          </p:cNvPr>
          <p:cNvSpPr/>
          <p:nvPr/>
        </p:nvSpPr>
        <p:spPr>
          <a:xfrm>
            <a:off x="9538599" y="28838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6DD15178-B41A-1745-8F94-2210F0AE79D1}"/>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636285A-40C0-954D-9AE0-FBED2EDD6809}"/>
              </a:ext>
            </a:extLst>
          </p:cNvPr>
          <p:cNvSpPr/>
          <p:nvPr/>
        </p:nvSpPr>
        <p:spPr>
          <a:xfrm>
            <a:off x="9687715" y="36568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3F263CA-D3D4-A84C-86E4-6F288FE12F42}"/>
              </a:ext>
            </a:extLst>
          </p:cNvPr>
          <p:cNvSpPr/>
          <p:nvPr/>
        </p:nvSpPr>
        <p:spPr>
          <a:xfrm>
            <a:off x="10140281" y="27391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5152157-7D8C-8C4C-9900-D7CFC3A14BFF}"/>
              </a:ext>
            </a:extLst>
          </p:cNvPr>
          <p:cNvSpPr/>
          <p:nvPr/>
        </p:nvSpPr>
        <p:spPr>
          <a:xfrm>
            <a:off x="9108248" y="27351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5D2AE91-78A0-1144-8B49-685E96468758}"/>
              </a:ext>
            </a:extLst>
          </p:cNvPr>
          <p:cNvSpPr/>
          <p:nvPr/>
        </p:nvSpPr>
        <p:spPr>
          <a:xfrm>
            <a:off x="8706398" y="30351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0A099B3D-2876-EA4D-A97A-320FE842866D}"/>
              </a:ext>
            </a:extLst>
          </p:cNvPr>
          <p:cNvSpPr/>
          <p:nvPr/>
        </p:nvSpPr>
        <p:spPr>
          <a:xfrm>
            <a:off x="9912768" y="300955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C5782A6-8499-D74F-A17C-959A710960A0}"/>
              </a:ext>
            </a:extLst>
          </p:cNvPr>
          <p:cNvSpPr/>
          <p:nvPr/>
        </p:nvSpPr>
        <p:spPr>
          <a:xfrm>
            <a:off x="9503334" y="32164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FACD5AD-BA56-3543-A3D6-CA7912F1655B}"/>
              </a:ext>
            </a:extLst>
          </p:cNvPr>
          <p:cNvSpPr/>
          <p:nvPr/>
        </p:nvSpPr>
        <p:spPr>
          <a:xfrm>
            <a:off x="10148199" y="34934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77C7E4D4-9909-3C4D-A2C4-D67CE4EDF84D}"/>
              </a:ext>
            </a:extLst>
          </p:cNvPr>
          <p:cNvSpPr/>
          <p:nvPr/>
        </p:nvSpPr>
        <p:spPr>
          <a:xfrm>
            <a:off x="10300599" y="36458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497FB541-46BC-BB44-82A8-94525A5A8D54}"/>
              </a:ext>
            </a:extLst>
          </p:cNvPr>
          <p:cNvSpPr/>
          <p:nvPr/>
        </p:nvSpPr>
        <p:spPr>
          <a:xfrm>
            <a:off x="10372582" y="34161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445C7157-9185-0E42-90E2-6D5EB09F756E}"/>
              </a:ext>
            </a:extLst>
          </p:cNvPr>
          <p:cNvSpPr/>
          <p:nvPr/>
        </p:nvSpPr>
        <p:spPr>
          <a:xfrm>
            <a:off x="10562830" y="356493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9313FF2-E5FE-3449-AE03-D6C52FA5D5E1}"/>
              </a:ext>
            </a:extLst>
          </p:cNvPr>
          <p:cNvSpPr/>
          <p:nvPr/>
        </p:nvSpPr>
        <p:spPr>
          <a:xfrm>
            <a:off x="10019713" y="39776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93A35351-6271-A940-A767-0798FB6B1CF4}"/>
              </a:ext>
            </a:extLst>
          </p:cNvPr>
          <p:cNvSpPr/>
          <p:nvPr/>
        </p:nvSpPr>
        <p:spPr>
          <a:xfrm>
            <a:off x="10277301" y="39039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65678BFF-1574-3846-9AFA-6D5EDB315E4B}"/>
              </a:ext>
            </a:extLst>
          </p:cNvPr>
          <p:cNvSpPr/>
          <p:nvPr/>
        </p:nvSpPr>
        <p:spPr>
          <a:xfrm>
            <a:off x="10483078" y="31250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2A8BF9C6-E6DB-A24C-ABBD-8890DFD1C48A}"/>
              </a:ext>
            </a:extLst>
          </p:cNvPr>
          <p:cNvSpPr/>
          <p:nvPr/>
        </p:nvSpPr>
        <p:spPr>
          <a:xfrm>
            <a:off x="9690999" y="30362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AFA04A1-8EA0-F747-83DC-59230B7C9800}"/>
              </a:ext>
            </a:extLst>
          </p:cNvPr>
          <p:cNvSpPr/>
          <p:nvPr/>
        </p:nvSpPr>
        <p:spPr>
          <a:xfrm>
            <a:off x="9624428" y="27765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71FF467E-6294-B74E-8B98-980A204CDD12}"/>
              </a:ext>
            </a:extLst>
          </p:cNvPr>
          <p:cNvSpPr/>
          <p:nvPr/>
        </p:nvSpPr>
        <p:spPr>
          <a:xfrm>
            <a:off x="9995799" y="33410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66A410D-149A-F748-856F-767AAB8147CB}"/>
              </a:ext>
            </a:extLst>
          </p:cNvPr>
          <p:cNvSpPr/>
          <p:nvPr/>
        </p:nvSpPr>
        <p:spPr>
          <a:xfrm>
            <a:off x="10148199" y="34934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1AB2280B-B328-A041-AAB2-97E9D5872877}"/>
              </a:ext>
            </a:extLst>
          </p:cNvPr>
          <p:cNvSpPr/>
          <p:nvPr/>
        </p:nvSpPr>
        <p:spPr>
          <a:xfrm>
            <a:off x="10300599" y="36458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C4C2B2E-C273-0E4E-A407-243753CE3BAF}"/>
              </a:ext>
            </a:extLst>
          </p:cNvPr>
          <p:cNvSpPr/>
          <p:nvPr/>
        </p:nvSpPr>
        <p:spPr>
          <a:xfrm>
            <a:off x="8287922" y="37457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B018B24F-F9EF-FC42-8A4B-EBF830F82212}"/>
              </a:ext>
            </a:extLst>
          </p:cNvPr>
          <p:cNvSpPr/>
          <p:nvPr/>
        </p:nvSpPr>
        <p:spPr>
          <a:xfrm>
            <a:off x="8156091" y="34869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91770AB-AD22-1548-95D7-E7B3CB8C3A13}"/>
              </a:ext>
            </a:extLst>
          </p:cNvPr>
          <p:cNvSpPr/>
          <p:nvPr/>
        </p:nvSpPr>
        <p:spPr>
          <a:xfrm>
            <a:off x="8308491" y="36393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AC12322F-F648-3E4D-82FA-772A578C9F30}"/>
              </a:ext>
            </a:extLst>
          </p:cNvPr>
          <p:cNvSpPr/>
          <p:nvPr/>
        </p:nvSpPr>
        <p:spPr>
          <a:xfrm>
            <a:off x="8510215" y="329612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08D8BDF4-3943-544A-9B9D-6013746D414F}"/>
              </a:ext>
            </a:extLst>
          </p:cNvPr>
          <p:cNvSpPr/>
          <p:nvPr/>
        </p:nvSpPr>
        <p:spPr>
          <a:xfrm>
            <a:off x="8183107" y="2840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2457B9DE-0E5A-B942-9F21-C910FE1B31C6}"/>
              </a:ext>
            </a:extLst>
          </p:cNvPr>
          <p:cNvSpPr/>
          <p:nvPr/>
        </p:nvSpPr>
        <p:spPr>
          <a:xfrm>
            <a:off x="8335507" y="2993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63006814-6257-1744-8A89-01F8A182C56B}"/>
              </a:ext>
            </a:extLst>
          </p:cNvPr>
          <p:cNvSpPr/>
          <p:nvPr/>
        </p:nvSpPr>
        <p:spPr>
          <a:xfrm>
            <a:off x="8487907" y="3145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F1A7E502-CAA8-FA46-ACC7-4749498D397B}"/>
              </a:ext>
            </a:extLst>
          </p:cNvPr>
          <p:cNvSpPr/>
          <p:nvPr/>
        </p:nvSpPr>
        <p:spPr>
          <a:xfrm>
            <a:off x="8616715" y="34153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CC013A51-E97F-E947-8492-B1D97756C098}"/>
              </a:ext>
            </a:extLst>
          </p:cNvPr>
          <p:cNvSpPr/>
          <p:nvPr/>
        </p:nvSpPr>
        <p:spPr>
          <a:xfrm>
            <a:off x="8792897" y="32981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F0706BE6-E784-C64C-AEF7-504D18CE5D6F}"/>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F9537A5-1831-9048-9B34-4E2BC1EE25E9}"/>
              </a:ext>
            </a:extLst>
          </p:cNvPr>
          <p:cNvSpPr/>
          <p:nvPr/>
        </p:nvSpPr>
        <p:spPr>
          <a:xfrm>
            <a:off x="9050741" y="34652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AF65DA53-977D-0C4E-98FE-366B24CFA2CE}"/>
              </a:ext>
            </a:extLst>
          </p:cNvPr>
          <p:cNvSpPr/>
          <p:nvPr/>
        </p:nvSpPr>
        <p:spPr>
          <a:xfrm>
            <a:off x="8702944" y="38989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04EAF510-556D-D441-8BBF-CDBBFE5C4A5E}"/>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0D0A626-8BED-9E48-8008-954D8C25819F}"/>
              </a:ext>
            </a:extLst>
          </p:cNvPr>
          <p:cNvSpPr/>
          <p:nvPr/>
        </p:nvSpPr>
        <p:spPr>
          <a:xfrm>
            <a:off x="8316997" y="35286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C4D56C02-A697-E146-98B6-2C906CD3B8DF}"/>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A51E310A-8A40-C74F-BD13-6CF137792D29}"/>
              </a:ext>
            </a:extLst>
          </p:cNvPr>
          <p:cNvSpPr/>
          <p:nvPr/>
        </p:nvSpPr>
        <p:spPr>
          <a:xfrm>
            <a:off x="8979027" y="27542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53A2C674-913A-9349-8553-3DB19038FCA2}"/>
              </a:ext>
            </a:extLst>
          </p:cNvPr>
          <p:cNvSpPr/>
          <p:nvPr/>
        </p:nvSpPr>
        <p:spPr>
          <a:xfrm>
            <a:off x="9264543" y="37595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93BCCE6B-8517-FE46-85B7-FA7071EC8136}"/>
              </a:ext>
            </a:extLst>
          </p:cNvPr>
          <p:cNvSpPr/>
          <p:nvPr/>
        </p:nvSpPr>
        <p:spPr>
          <a:xfrm>
            <a:off x="8949265" y="29956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86B1DE39-D9DF-4A49-8EBB-058F29CFA2B7}"/>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85CFAC49-C919-864B-A5CC-53A01E7D799A}"/>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511D2406-50E6-1B4B-97C9-92B859E51210}"/>
              </a:ext>
            </a:extLst>
          </p:cNvPr>
          <p:cNvSpPr/>
          <p:nvPr/>
        </p:nvSpPr>
        <p:spPr>
          <a:xfrm>
            <a:off x="9260648" y="28875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15A60451-7F8F-874B-8AC4-DE6EEDA46B93}"/>
              </a:ext>
            </a:extLst>
          </p:cNvPr>
          <p:cNvSpPr/>
          <p:nvPr/>
        </p:nvSpPr>
        <p:spPr>
          <a:xfrm>
            <a:off x="8858798" y="31875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453EB3D3-167D-0D49-B34F-A3F8D8941DB6}"/>
              </a:ext>
            </a:extLst>
          </p:cNvPr>
          <p:cNvSpPr/>
          <p:nvPr/>
        </p:nvSpPr>
        <p:spPr>
          <a:xfrm>
            <a:off x="8440322" y="38981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75D7417-2328-F94A-8A4B-B8D3B0C6FC66}"/>
              </a:ext>
            </a:extLst>
          </p:cNvPr>
          <p:cNvSpPr/>
          <p:nvPr/>
        </p:nvSpPr>
        <p:spPr>
          <a:xfrm>
            <a:off x="8308491" y="36393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99DFD73C-6E7F-4946-83D8-5C8BBF4F1052}"/>
              </a:ext>
            </a:extLst>
          </p:cNvPr>
          <p:cNvSpPr/>
          <p:nvPr/>
        </p:nvSpPr>
        <p:spPr>
          <a:xfrm>
            <a:off x="8460891" y="37917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540649EB-721C-6E42-A1D2-52570016F014}"/>
              </a:ext>
            </a:extLst>
          </p:cNvPr>
          <p:cNvSpPr/>
          <p:nvPr/>
        </p:nvSpPr>
        <p:spPr>
          <a:xfrm>
            <a:off x="8662615" y="344852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64760F0D-0487-5045-8D83-337063F46856}"/>
              </a:ext>
            </a:extLst>
          </p:cNvPr>
          <p:cNvSpPr/>
          <p:nvPr/>
        </p:nvSpPr>
        <p:spPr>
          <a:xfrm>
            <a:off x="8335507" y="2993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134AE202-134E-D84E-B81E-CDDCC8F8B2E4}"/>
              </a:ext>
            </a:extLst>
          </p:cNvPr>
          <p:cNvSpPr/>
          <p:nvPr/>
        </p:nvSpPr>
        <p:spPr>
          <a:xfrm>
            <a:off x="8487907" y="3145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09E6FEE-364A-5445-B541-873244991143}"/>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6A66FC3-3018-3A4E-90F7-EB4457E9E156}"/>
              </a:ext>
            </a:extLst>
          </p:cNvPr>
          <p:cNvSpPr/>
          <p:nvPr/>
        </p:nvSpPr>
        <p:spPr>
          <a:xfrm>
            <a:off x="8769115" y="35677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4FADC9DA-C68D-1A4D-96D5-32DEDDFB8D66}"/>
              </a:ext>
            </a:extLst>
          </p:cNvPr>
          <p:cNvSpPr/>
          <p:nvPr/>
        </p:nvSpPr>
        <p:spPr>
          <a:xfrm>
            <a:off x="8945297" y="34505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DA718E9E-637E-4F41-924F-7D6E1E7B146D}"/>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FA050AAE-528D-B648-8324-C49DFA3B053F}"/>
              </a:ext>
            </a:extLst>
          </p:cNvPr>
          <p:cNvSpPr/>
          <p:nvPr/>
        </p:nvSpPr>
        <p:spPr>
          <a:xfrm>
            <a:off x="9203141" y="36176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25E21A9F-1030-5F4A-86B0-C0213077E213}"/>
              </a:ext>
            </a:extLst>
          </p:cNvPr>
          <p:cNvSpPr/>
          <p:nvPr/>
        </p:nvSpPr>
        <p:spPr>
          <a:xfrm>
            <a:off x="8855344" y="40513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F2FDF59-5863-3642-A549-32CBE4A4458A}"/>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AC34B275-9331-4244-A520-B5798EAAF96B}"/>
              </a:ext>
            </a:extLst>
          </p:cNvPr>
          <p:cNvSpPr/>
          <p:nvPr/>
        </p:nvSpPr>
        <p:spPr>
          <a:xfrm>
            <a:off x="8469397" y="36810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8EF902C0-03E6-9C4C-A315-D388BAA75B79}"/>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2D675243-9E58-304D-823E-E4FA35DCB64F}"/>
              </a:ext>
            </a:extLst>
          </p:cNvPr>
          <p:cNvSpPr/>
          <p:nvPr/>
        </p:nvSpPr>
        <p:spPr>
          <a:xfrm>
            <a:off x="9131427" y="29066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DF1F5E7B-18B8-6C4B-8614-30D9A15FF58D}"/>
              </a:ext>
            </a:extLst>
          </p:cNvPr>
          <p:cNvSpPr/>
          <p:nvPr/>
        </p:nvSpPr>
        <p:spPr>
          <a:xfrm>
            <a:off x="9416943" y="39119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B925CF34-D058-E648-8352-3E6C43E9017B}"/>
              </a:ext>
            </a:extLst>
          </p:cNvPr>
          <p:cNvSpPr/>
          <p:nvPr/>
        </p:nvSpPr>
        <p:spPr>
          <a:xfrm>
            <a:off x="9101665" y="31480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2414396F-69B9-CA4E-B740-6F296E8BB94C}"/>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FFAE9579-8AAE-FD4C-B9FD-79A4D0254DA5}"/>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23E2DA23-AD1C-9F4D-B71F-875EB2C6CBF9}"/>
              </a:ext>
            </a:extLst>
          </p:cNvPr>
          <p:cNvSpPr/>
          <p:nvPr/>
        </p:nvSpPr>
        <p:spPr>
          <a:xfrm>
            <a:off x="9413048" y="30399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3AD923D6-C9F0-F744-A6E3-EFB908B6C23F}"/>
              </a:ext>
            </a:extLst>
          </p:cNvPr>
          <p:cNvSpPr/>
          <p:nvPr/>
        </p:nvSpPr>
        <p:spPr>
          <a:xfrm>
            <a:off x="9011198" y="33399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2E6F9A68-3179-6C4D-97F0-901251B33152}"/>
              </a:ext>
            </a:extLst>
          </p:cNvPr>
          <p:cNvSpPr/>
          <p:nvPr/>
        </p:nvSpPr>
        <p:spPr>
          <a:xfrm>
            <a:off x="8592722" y="40505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6E5B6E39-0586-5941-BBA0-405C2D7B0272}"/>
              </a:ext>
            </a:extLst>
          </p:cNvPr>
          <p:cNvSpPr/>
          <p:nvPr/>
        </p:nvSpPr>
        <p:spPr>
          <a:xfrm>
            <a:off x="8460891" y="37917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C1948738-5F02-DE4A-AE6F-B502A93DB703}"/>
              </a:ext>
            </a:extLst>
          </p:cNvPr>
          <p:cNvSpPr/>
          <p:nvPr/>
        </p:nvSpPr>
        <p:spPr>
          <a:xfrm>
            <a:off x="8613291" y="39441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47549B5A-D786-FB4D-8B74-47E2C91153E6}"/>
              </a:ext>
            </a:extLst>
          </p:cNvPr>
          <p:cNvSpPr/>
          <p:nvPr/>
        </p:nvSpPr>
        <p:spPr>
          <a:xfrm>
            <a:off x="8815015" y="360092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98455DA1-CCBC-7F4B-BA69-CC60C71032D9}"/>
              </a:ext>
            </a:extLst>
          </p:cNvPr>
          <p:cNvSpPr/>
          <p:nvPr/>
        </p:nvSpPr>
        <p:spPr>
          <a:xfrm>
            <a:off x="8487907" y="3145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8AA4C108-A80B-684B-AC0D-C4E474308789}"/>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3A96DBF2-DBC8-0E46-A923-79722DAEBD66}"/>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802BC47F-620B-FD44-AD74-FE8F36CCB3B7}"/>
              </a:ext>
            </a:extLst>
          </p:cNvPr>
          <p:cNvSpPr/>
          <p:nvPr/>
        </p:nvSpPr>
        <p:spPr>
          <a:xfrm>
            <a:off x="8921515" y="37201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767D58B1-AB3D-5E48-9EA2-D11ACB56AD10}"/>
              </a:ext>
            </a:extLst>
          </p:cNvPr>
          <p:cNvSpPr/>
          <p:nvPr/>
        </p:nvSpPr>
        <p:spPr>
          <a:xfrm>
            <a:off x="9097697" y="36029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A58A265C-6B13-C44D-9B13-5D90ED185AF0}"/>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103D8F32-C857-6444-A23E-921EBE2D3F5A}"/>
              </a:ext>
            </a:extLst>
          </p:cNvPr>
          <p:cNvSpPr/>
          <p:nvPr/>
        </p:nvSpPr>
        <p:spPr>
          <a:xfrm>
            <a:off x="9355541" y="37700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262DFA36-694C-9E4D-B362-6ABD5889E38C}"/>
              </a:ext>
            </a:extLst>
          </p:cNvPr>
          <p:cNvSpPr/>
          <p:nvPr/>
        </p:nvSpPr>
        <p:spPr>
          <a:xfrm>
            <a:off x="9007744" y="42037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DEEFB462-F98B-D440-8A58-EA2729888295}"/>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E8C974B9-C9F9-754C-8D4E-189CD7A18058}"/>
              </a:ext>
            </a:extLst>
          </p:cNvPr>
          <p:cNvSpPr/>
          <p:nvPr/>
        </p:nvSpPr>
        <p:spPr>
          <a:xfrm>
            <a:off x="8621797" y="38334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CD9B60AD-2F9F-3443-B98D-CE88F6D86AF9}"/>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51DCB4FF-9E80-5247-8666-1DB4D038DAB0}"/>
              </a:ext>
            </a:extLst>
          </p:cNvPr>
          <p:cNvSpPr/>
          <p:nvPr/>
        </p:nvSpPr>
        <p:spPr>
          <a:xfrm>
            <a:off x="9283827" y="30590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D68970D8-3E25-8B4F-8CC5-731ED0015908}"/>
              </a:ext>
            </a:extLst>
          </p:cNvPr>
          <p:cNvSpPr/>
          <p:nvPr/>
        </p:nvSpPr>
        <p:spPr>
          <a:xfrm>
            <a:off x="9569343" y="40643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23A24EB2-1739-9F4A-9520-22F470899022}"/>
              </a:ext>
            </a:extLst>
          </p:cNvPr>
          <p:cNvSpPr/>
          <p:nvPr/>
        </p:nvSpPr>
        <p:spPr>
          <a:xfrm>
            <a:off x="9254065" y="33004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1D0FD721-0833-0641-A7C7-3EB5AE94D0C2}"/>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B2DED21E-4791-0A43-8A5D-8222B604D05E}"/>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8E5004E8-D772-3B45-860F-7ACC8D4717B2}"/>
              </a:ext>
            </a:extLst>
          </p:cNvPr>
          <p:cNvSpPr/>
          <p:nvPr/>
        </p:nvSpPr>
        <p:spPr>
          <a:xfrm>
            <a:off x="9565448" y="31923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1D0E1BF2-DF17-0341-826C-5B988A91965A}"/>
              </a:ext>
            </a:extLst>
          </p:cNvPr>
          <p:cNvSpPr/>
          <p:nvPr/>
        </p:nvSpPr>
        <p:spPr>
          <a:xfrm>
            <a:off x="9163598" y="34923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5DEB54B9-A7E7-AC4C-BC88-F28706CBB3B4}"/>
              </a:ext>
            </a:extLst>
          </p:cNvPr>
          <p:cNvSpPr/>
          <p:nvPr/>
        </p:nvSpPr>
        <p:spPr>
          <a:xfrm>
            <a:off x="8745122" y="42029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2FD116E1-3DA1-D64B-B6AA-3DB7452B2A69}"/>
              </a:ext>
            </a:extLst>
          </p:cNvPr>
          <p:cNvSpPr/>
          <p:nvPr/>
        </p:nvSpPr>
        <p:spPr>
          <a:xfrm>
            <a:off x="7611306" y="3607788"/>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9086ED21-B624-3545-AE3E-1B43CE45E015}"/>
              </a:ext>
            </a:extLst>
          </p:cNvPr>
          <p:cNvSpPr/>
          <p:nvPr/>
        </p:nvSpPr>
        <p:spPr>
          <a:xfrm>
            <a:off x="7763706" y="3760188"/>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709449BF-5FC0-8D46-ACD6-6C05F3B90297}"/>
              </a:ext>
            </a:extLst>
          </p:cNvPr>
          <p:cNvSpPr/>
          <p:nvPr/>
        </p:nvSpPr>
        <p:spPr>
          <a:xfrm>
            <a:off x="7965430" y="3416915"/>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89CC1B64-1CB9-CA46-B2D4-E6DD6611C900}"/>
              </a:ext>
            </a:extLst>
          </p:cNvPr>
          <p:cNvSpPr/>
          <p:nvPr/>
        </p:nvSpPr>
        <p:spPr>
          <a:xfrm>
            <a:off x="7638322" y="29617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F8A6CCAD-FFE2-F747-BE6C-54E8D114DD6B}"/>
              </a:ext>
            </a:extLst>
          </p:cNvPr>
          <p:cNvSpPr/>
          <p:nvPr/>
        </p:nvSpPr>
        <p:spPr>
          <a:xfrm>
            <a:off x="7790722" y="31141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E3CA8E66-35A6-594D-B6BE-3E040B7067B2}"/>
              </a:ext>
            </a:extLst>
          </p:cNvPr>
          <p:cNvSpPr/>
          <p:nvPr/>
        </p:nvSpPr>
        <p:spPr>
          <a:xfrm>
            <a:off x="7943122" y="32665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8FF890DD-148D-A446-85F8-0097DF14F27F}"/>
              </a:ext>
            </a:extLst>
          </p:cNvPr>
          <p:cNvSpPr/>
          <p:nvPr/>
        </p:nvSpPr>
        <p:spPr>
          <a:xfrm>
            <a:off x="8071930" y="353619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895AB684-836A-1F4B-B7D6-370C471B9D87}"/>
              </a:ext>
            </a:extLst>
          </p:cNvPr>
          <p:cNvSpPr/>
          <p:nvPr/>
        </p:nvSpPr>
        <p:spPr>
          <a:xfrm>
            <a:off x="8248112" y="34189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325D263A-F553-234C-9342-54E8743557E8}"/>
              </a:ext>
            </a:extLst>
          </p:cNvPr>
          <p:cNvSpPr/>
          <p:nvPr/>
        </p:nvSpPr>
        <p:spPr>
          <a:xfrm>
            <a:off x="8400322" y="37237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CD3559C0-9652-2C47-BE12-BC4AB79535F5}"/>
              </a:ext>
            </a:extLst>
          </p:cNvPr>
          <p:cNvSpPr/>
          <p:nvPr/>
        </p:nvSpPr>
        <p:spPr>
          <a:xfrm>
            <a:off x="8505956" y="358605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62845227-FC03-0B41-9457-AE13E11274BA}"/>
              </a:ext>
            </a:extLst>
          </p:cNvPr>
          <p:cNvSpPr/>
          <p:nvPr/>
        </p:nvSpPr>
        <p:spPr>
          <a:xfrm>
            <a:off x="8158159" y="401970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8BF800C2-CA9A-B949-A1EE-77F964FD38FA}"/>
              </a:ext>
            </a:extLst>
          </p:cNvPr>
          <p:cNvSpPr/>
          <p:nvPr/>
        </p:nvSpPr>
        <p:spPr>
          <a:xfrm>
            <a:off x="8095522" y="34189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2AC5715A-2AEB-F84B-87A3-EA8275CFF3C4}"/>
              </a:ext>
            </a:extLst>
          </p:cNvPr>
          <p:cNvSpPr/>
          <p:nvPr/>
        </p:nvSpPr>
        <p:spPr>
          <a:xfrm>
            <a:off x="7772212" y="36494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A5113A51-11B9-AF40-A928-B959FE7FC365}"/>
              </a:ext>
            </a:extLst>
          </p:cNvPr>
          <p:cNvSpPr/>
          <p:nvPr/>
        </p:nvSpPr>
        <p:spPr>
          <a:xfrm>
            <a:off x="8400322" y="37237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4529D344-5B9C-AD42-9E0D-73337B1393A5}"/>
              </a:ext>
            </a:extLst>
          </p:cNvPr>
          <p:cNvSpPr/>
          <p:nvPr/>
        </p:nvSpPr>
        <p:spPr>
          <a:xfrm>
            <a:off x="8434242" y="287502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33363EA7-46BA-1F46-B66A-13C8EE1C4971}"/>
              </a:ext>
            </a:extLst>
          </p:cNvPr>
          <p:cNvSpPr/>
          <p:nvPr/>
        </p:nvSpPr>
        <p:spPr>
          <a:xfrm>
            <a:off x="8719758" y="38803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C4F224F1-9738-6F41-99D1-3E134D678AE2}"/>
              </a:ext>
            </a:extLst>
          </p:cNvPr>
          <p:cNvSpPr/>
          <p:nvPr/>
        </p:nvSpPr>
        <p:spPr>
          <a:xfrm>
            <a:off x="8404480" y="311640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0019244F-4EBF-6649-8166-99FB0BFD24A4}"/>
              </a:ext>
            </a:extLst>
          </p:cNvPr>
          <p:cNvSpPr/>
          <p:nvPr/>
        </p:nvSpPr>
        <p:spPr>
          <a:xfrm>
            <a:off x="8400322" y="37237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A655AFB7-C63B-6B45-8694-B0F4E68B3C97}"/>
              </a:ext>
            </a:extLst>
          </p:cNvPr>
          <p:cNvSpPr/>
          <p:nvPr/>
        </p:nvSpPr>
        <p:spPr>
          <a:xfrm>
            <a:off x="8715863" y="300837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BB9BC0E4-C6D4-7846-AE9D-39490A99EB69}"/>
              </a:ext>
            </a:extLst>
          </p:cNvPr>
          <p:cNvSpPr/>
          <p:nvPr/>
        </p:nvSpPr>
        <p:spPr>
          <a:xfrm>
            <a:off x="8314013" y="330830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4713D63F-FB38-8F45-8CF8-97E2702B62B4}"/>
              </a:ext>
            </a:extLst>
          </p:cNvPr>
          <p:cNvSpPr/>
          <p:nvPr/>
        </p:nvSpPr>
        <p:spPr>
          <a:xfrm>
            <a:off x="7895537" y="401897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E87B8E76-474D-644E-AC9A-8A68C69EC628}"/>
              </a:ext>
            </a:extLst>
          </p:cNvPr>
          <p:cNvSpPr/>
          <p:nvPr/>
        </p:nvSpPr>
        <p:spPr>
          <a:xfrm>
            <a:off x="9692488" y="2935871"/>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D7EF8451-DE63-744B-9D66-D4C691DD7F36}"/>
              </a:ext>
            </a:extLst>
          </p:cNvPr>
          <p:cNvSpPr/>
          <p:nvPr/>
        </p:nvSpPr>
        <p:spPr>
          <a:xfrm>
            <a:off x="10046612" y="2744998"/>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136563FD-870C-1643-8E2F-ADC52EC78F25}"/>
              </a:ext>
            </a:extLst>
          </p:cNvPr>
          <p:cNvSpPr/>
          <p:nvPr/>
        </p:nvSpPr>
        <p:spPr>
          <a:xfrm>
            <a:off x="9719504" y="22898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9E63D582-0DBF-8746-8012-C29FD7177789}"/>
              </a:ext>
            </a:extLst>
          </p:cNvPr>
          <p:cNvSpPr/>
          <p:nvPr/>
        </p:nvSpPr>
        <p:spPr>
          <a:xfrm>
            <a:off x="9871904" y="24422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05FC46C0-EF65-9547-B1D8-0E360970A12E}"/>
              </a:ext>
            </a:extLst>
          </p:cNvPr>
          <p:cNvSpPr/>
          <p:nvPr/>
        </p:nvSpPr>
        <p:spPr>
          <a:xfrm>
            <a:off x="10024304" y="25946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E6FDFC3F-632B-724E-9C75-C6CF1BD123FF}"/>
              </a:ext>
            </a:extLst>
          </p:cNvPr>
          <p:cNvSpPr/>
          <p:nvPr/>
        </p:nvSpPr>
        <p:spPr>
          <a:xfrm>
            <a:off x="10153112" y="28642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2751524D-4BAD-0846-8FE3-0DD5377B2D0E}"/>
              </a:ext>
            </a:extLst>
          </p:cNvPr>
          <p:cNvSpPr/>
          <p:nvPr/>
        </p:nvSpPr>
        <p:spPr>
          <a:xfrm>
            <a:off x="10329294" y="27470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988F1709-193B-6C44-A6AA-330EB8471DBA}"/>
              </a:ext>
            </a:extLst>
          </p:cNvPr>
          <p:cNvSpPr/>
          <p:nvPr/>
        </p:nvSpPr>
        <p:spPr>
          <a:xfrm>
            <a:off x="10481504" y="30518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79985329-F74E-174C-81D7-712618C07E80}"/>
              </a:ext>
            </a:extLst>
          </p:cNvPr>
          <p:cNvSpPr/>
          <p:nvPr/>
        </p:nvSpPr>
        <p:spPr>
          <a:xfrm>
            <a:off x="10587138" y="291414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39B3451F-A288-CA48-829D-367698DECE9E}"/>
              </a:ext>
            </a:extLst>
          </p:cNvPr>
          <p:cNvSpPr/>
          <p:nvPr/>
        </p:nvSpPr>
        <p:spPr>
          <a:xfrm>
            <a:off x="10239341" y="334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E4A6845C-4DE2-B942-918E-F48D0182BF4A}"/>
              </a:ext>
            </a:extLst>
          </p:cNvPr>
          <p:cNvSpPr/>
          <p:nvPr/>
        </p:nvSpPr>
        <p:spPr>
          <a:xfrm>
            <a:off x="10176704" y="27470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90FB686C-EDC3-C54F-A2CC-CB6BD1FDDA3A}"/>
              </a:ext>
            </a:extLst>
          </p:cNvPr>
          <p:cNvSpPr/>
          <p:nvPr/>
        </p:nvSpPr>
        <p:spPr>
          <a:xfrm>
            <a:off x="9853394" y="297756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027E957F-20AE-3B41-B798-1AA49D06E509}"/>
              </a:ext>
            </a:extLst>
          </p:cNvPr>
          <p:cNvSpPr/>
          <p:nvPr/>
        </p:nvSpPr>
        <p:spPr>
          <a:xfrm>
            <a:off x="10481504" y="30518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BBDDB274-DBAC-4F4C-8D51-E3212D851693}"/>
              </a:ext>
            </a:extLst>
          </p:cNvPr>
          <p:cNvSpPr/>
          <p:nvPr/>
        </p:nvSpPr>
        <p:spPr>
          <a:xfrm>
            <a:off x="10515424" y="22031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524A4F7C-F5BD-914D-869C-0ED18E708E04}"/>
              </a:ext>
            </a:extLst>
          </p:cNvPr>
          <p:cNvSpPr/>
          <p:nvPr/>
        </p:nvSpPr>
        <p:spPr>
          <a:xfrm>
            <a:off x="10800940" y="320842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67F8103C-B0EE-6C4E-AF76-0AA528F061AD}"/>
              </a:ext>
            </a:extLst>
          </p:cNvPr>
          <p:cNvSpPr/>
          <p:nvPr/>
        </p:nvSpPr>
        <p:spPr>
          <a:xfrm>
            <a:off x="10485662" y="24444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BE8D640C-B67F-9045-B3F7-ED432C9A86CB}"/>
              </a:ext>
            </a:extLst>
          </p:cNvPr>
          <p:cNvSpPr/>
          <p:nvPr/>
        </p:nvSpPr>
        <p:spPr>
          <a:xfrm>
            <a:off x="10481504" y="30518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C9BB29BC-A89C-4147-8ED3-2098C8872572}"/>
              </a:ext>
            </a:extLst>
          </p:cNvPr>
          <p:cNvSpPr/>
          <p:nvPr/>
        </p:nvSpPr>
        <p:spPr>
          <a:xfrm>
            <a:off x="10786304" y="33566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9200DD85-623F-C744-B6CC-46E899BECA0B}"/>
              </a:ext>
            </a:extLst>
          </p:cNvPr>
          <p:cNvSpPr/>
          <p:nvPr/>
        </p:nvSpPr>
        <p:spPr>
          <a:xfrm>
            <a:off x="10797045" y="233645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9386D43D-C995-964D-8F48-4A8DD675380D}"/>
              </a:ext>
            </a:extLst>
          </p:cNvPr>
          <p:cNvSpPr/>
          <p:nvPr/>
        </p:nvSpPr>
        <p:spPr>
          <a:xfrm>
            <a:off x="10395195" y="2636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F151A92B-E85B-8A4C-B009-FC6E4DEEA566}"/>
              </a:ext>
            </a:extLst>
          </p:cNvPr>
          <p:cNvSpPr/>
          <p:nvPr/>
        </p:nvSpPr>
        <p:spPr>
          <a:xfrm>
            <a:off x="9976719" y="334705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52496469-0440-3E46-9573-BBE8CC9BC38E}"/>
              </a:ext>
            </a:extLst>
          </p:cNvPr>
          <p:cNvSpPr/>
          <p:nvPr/>
        </p:nvSpPr>
        <p:spPr>
          <a:xfrm>
            <a:off x="9791945" y="3764820"/>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0572E661-EED9-124B-A55A-76AFEB180257}"/>
              </a:ext>
            </a:extLst>
          </p:cNvPr>
          <p:cNvSpPr/>
          <p:nvPr/>
        </p:nvSpPr>
        <p:spPr>
          <a:xfrm>
            <a:off x="9944345" y="3917220"/>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B6C0DE-CEA2-9E42-B34A-E04BD8BE1717}"/>
              </a:ext>
            </a:extLst>
          </p:cNvPr>
          <p:cNvSpPr/>
          <p:nvPr/>
        </p:nvSpPr>
        <p:spPr>
          <a:xfrm>
            <a:off x="9818961" y="31188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C5C67E32-C8BC-F146-A772-FEECC1487734}"/>
              </a:ext>
            </a:extLst>
          </p:cNvPr>
          <p:cNvSpPr/>
          <p:nvPr/>
        </p:nvSpPr>
        <p:spPr>
          <a:xfrm>
            <a:off x="9971361" y="32712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E1131766-5013-4B49-89BB-C518160788F9}"/>
              </a:ext>
            </a:extLst>
          </p:cNvPr>
          <p:cNvSpPr/>
          <p:nvPr/>
        </p:nvSpPr>
        <p:spPr>
          <a:xfrm>
            <a:off x="10123761" y="34236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725297DA-E3EA-B64C-9767-0232848F806A}"/>
              </a:ext>
            </a:extLst>
          </p:cNvPr>
          <p:cNvSpPr/>
          <p:nvPr/>
        </p:nvSpPr>
        <p:spPr>
          <a:xfrm>
            <a:off x="10252569" y="36932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C89DBDF8-7593-8C40-A873-76AF518122B9}"/>
              </a:ext>
            </a:extLst>
          </p:cNvPr>
          <p:cNvSpPr/>
          <p:nvPr/>
        </p:nvSpPr>
        <p:spPr>
          <a:xfrm>
            <a:off x="10428751" y="357600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496A2766-3024-F647-950F-BBC11D93844B}"/>
              </a:ext>
            </a:extLst>
          </p:cNvPr>
          <p:cNvSpPr/>
          <p:nvPr/>
        </p:nvSpPr>
        <p:spPr>
          <a:xfrm>
            <a:off x="10580961" y="38808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47A18886-6669-B144-B8AC-B5FC8A76812C}"/>
              </a:ext>
            </a:extLst>
          </p:cNvPr>
          <p:cNvSpPr/>
          <p:nvPr/>
        </p:nvSpPr>
        <p:spPr>
          <a:xfrm>
            <a:off x="10686595" y="374309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7041A3ED-724E-A84A-9E26-03C3116997C1}"/>
              </a:ext>
            </a:extLst>
          </p:cNvPr>
          <p:cNvSpPr/>
          <p:nvPr/>
        </p:nvSpPr>
        <p:spPr>
          <a:xfrm>
            <a:off x="10338798" y="417673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3F16A08E-F632-8A4D-BF2B-05C6060BB65A}"/>
              </a:ext>
            </a:extLst>
          </p:cNvPr>
          <p:cNvSpPr/>
          <p:nvPr/>
        </p:nvSpPr>
        <p:spPr>
          <a:xfrm>
            <a:off x="10276161" y="35760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230AB319-FA5C-5C41-803E-98757CC08982}"/>
              </a:ext>
            </a:extLst>
          </p:cNvPr>
          <p:cNvSpPr/>
          <p:nvPr/>
        </p:nvSpPr>
        <p:spPr>
          <a:xfrm>
            <a:off x="9952851" y="380651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72A44B22-8222-8B4F-A445-BCAC4616F46F}"/>
              </a:ext>
            </a:extLst>
          </p:cNvPr>
          <p:cNvSpPr/>
          <p:nvPr/>
        </p:nvSpPr>
        <p:spPr>
          <a:xfrm>
            <a:off x="10580961" y="38808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C76D9345-9DD2-6E4F-AAAB-6BE3D013A982}"/>
              </a:ext>
            </a:extLst>
          </p:cNvPr>
          <p:cNvSpPr/>
          <p:nvPr/>
        </p:nvSpPr>
        <p:spPr>
          <a:xfrm>
            <a:off x="10614881" y="30320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96C46D06-3CAE-0E4A-8641-265562B8AEFB}"/>
              </a:ext>
            </a:extLst>
          </p:cNvPr>
          <p:cNvSpPr/>
          <p:nvPr/>
        </p:nvSpPr>
        <p:spPr>
          <a:xfrm>
            <a:off x="10900397" y="40373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489F33C4-B856-0F45-9113-4BD5F633BF82}"/>
              </a:ext>
            </a:extLst>
          </p:cNvPr>
          <p:cNvSpPr/>
          <p:nvPr/>
        </p:nvSpPr>
        <p:spPr>
          <a:xfrm>
            <a:off x="10585119" y="32734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B90D65B4-F85F-664E-918D-553ABE9F60BF}"/>
              </a:ext>
            </a:extLst>
          </p:cNvPr>
          <p:cNvSpPr/>
          <p:nvPr/>
        </p:nvSpPr>
        <p:spPr>
          <a:xfrm>
            <a:off x="10580961" y="38808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83458248-3D29-9444-80E0-CDE85741E178}"/>
              </a:ext>
            </a:extLst>
          </p:cNvPr>
          <p:cNvSpPr/>
          <p:nvPr/>
        </p:nvSpPr>
        <p:spPr>
          <a:xfrm>
            <a:off x="10885761" y="41856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A7365AD7-57A5-4549-9898-4A69720E3AEA}"/>
              </a:ext>
            </a:extLst>
          </p:cNvPr>
          <p:cNvSpPr/>
          <p:nvPr/>
        </p:nvSpPr>
        <p:spPr>
          <a:xfrm>
            <a:off x="10896502" y="31654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E8D4394C-3655-5D45-B70A-BA1DDA37A887}"/>
              </a:ext>
            </a:extLst>
          </p:cNvPr>
          <p:cNvSpPr/>
          <p:nvPr/>
        </p:nvSpPr>
        <p:spPr>
          <a:xfrm>
            <a:off x="10494652" y="346533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D507BEC1-E878-5745-A221-43FA09764CF7}"/>
              </a:ext>
            </a:extLst>
          </p:cNvPr>
          <p:cNvSpPr/>
          <p:nvPr/>
        </p:nvSpPr>
        <p:spPr>
          <a:xfrm>
            <a:off x="10076176" y="417600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33E4AC6D-8CF8-C845-A69D-34E5081989DF}"/>
              </a:ext>
            </a:extLst>
          </p:cNvPr>
          <p:cNvSpPr/>
          <p:nvPr/>
        </p:nvSpPr>
        <p:spPr>
          <a:xfrm>
            <a:off x="8613291" y="39441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6C88D0BA-C9CD-944D-BF8A-B646B706DD6C}"/>
              </a:ext>
            </a:extLst>
          </p:cNvPr>
          <p:cNvSpPr/>
          <p:nvPr/>
        </p:nvSpPr>
        <p:spPr>
          <a:xfrm>
            <a:off x="8765691" y="40965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18291191-6E06-7C4E-A146-912E77C19E06}"/>
              </a:ext>
            </a:extLst>
          </p:cNvPr>
          <p:cNvSpPr/>
          <p:nvPr/>
        </p:nvSpPr>
        <p:spPr>
          <a:xfrm>
            <a:off x="8967415" y="375332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EF57F2D-D005-3B45-A15F-60263BEA19ED}"/>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EDAB77CA-1091-B54C-9961-A27DD419B1AB}"/>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376884EC-B95A-EF49-8C29-F640687861E1}"/>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9B0F5AC1-F0AB-0E42-8B86-45779B37D1CB}"/>
              </a:ext>
            </a:extLst>
          </p:cNvPr>
          <p:cNvSpPr/>
          <p:nvPr/>
        </p:nvSpPr>
        <p:spPr>
          <a:xfrm>
            <a:off x="9073915" y="38725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C27793F3-ABAE-E34D-B5D2-5BEAF9ACE8A4}"/>
              </a:ext>
            </a:extLst>
          </p:cNvPr>
          <p:cNvSpPr/>
          <p:nvPr/>
        </p:nvSpPr>
        <p:spPr>
          <a:xfrm>
            <a:off x="9250097" y="37553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E102959-2C90-594C-BDF4-66562558177A}"/>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973B13B9-3C1F-E349-9738-9C2CB1F7E69E}"/>
              </a:ext>
            </a:extLst>
          </p:cNvPr>
          <p:cNvSpPr/>
          <p:nvPr/>
        </p:nvSpPr>
        <p:spPr>
          <a:xfrm>
            <a:off x="9507941" y="39224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697DC470-4F0D-B04E-92B1-93F519710A19}"/>
              </a:ext>
            </a:extLst>
          </p:cNvPr>
          <p:cNvSpPr/>
          <p:nvPr/>
        </p:nvSpPr>
        <p:spPr>
          <a:xfrm>
            <a:off x="9160144" y="43561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A8BB5404-FA1A-0742-A988-2B0AE922642A}"/>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95A216DF-3BDF-9E48-BA2F-16A9EBAC19A1}"/>
              </a:ext>
            </a:extLst>
          </p:cNvPr>
          <p:cNvSpPr/>
          <p:nvPr/>
        </p:nvSpPr>
        <p:spPr>
          <a:xfrm>
            <a:off x="8774197" y="39858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A10D4A74-FA1A-2C4A-B4D3-F6580A86DD55}"/>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AFD1AB98-3FEF-A647-A5FC-B86A67371DA8}"/>
              </a:ext>
            </a:extLst>
          </p:cNvPr>
          <p:cNvSpPr/>
          <p:nvPr/>
        </p:nvSpPr>
        <p:spPr>
          <a:xfrm>
            <a:off x="9436227" y="32114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A71A8C41-50DC-924D-9EA5-62D28C54A3A8}"/>
              </a:ext>
            </a:extLst>
          </p:cNvPr>
          <p:cNvSpPr/>
          <p:nvPr/>
        </p:nvSpPr>
        <p:spPr>
          <a:xfrm>
            <a:off x="9721743" y="42167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6551A271-084C-A547-8D3B-BE48BC776761}"/>
              </a:ext>
            </a:extLst>
          </p:cNvPr>
          <p:cNvSpPr/>
          <p:nvPr/>
        </p:nvSpPr>
        <p:spPr>
          <a:xfrm>
            <a:off x="9406465" y="34528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4AA057E-80A8-4A44-B287-632E94A5B745}"/>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487E553E-270E-FA40-8127-211771E69630}"/>
              </a:ext>
            </a:extLst>
          </p:cNvPr>
          <p:cNvSpPr/>
          <p:nvPr/>
        </p:nvSpPr>
        <p:spPr>
          <a:xfrm>
            <a:off x="9707107" y="4364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918A7C4D-4072-DE48-8313-F97CF5C7D1D9}"/>
              </a:ext>
            </a:extLst>
          </p:cNvPr>
          <p:cNvSpPr/>
          <p:nvPr/>
        </p:nvSpPr>
        <p:spPr>
          <a:xfrm>
            <a:off x="9717848" y="33447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481800A5-584E-EC45-A2D4-9343F0269855}"/>
              </a:ext>
            </a:extLst>
          </p:cNvPr>
          <p:cNvSpPr/>
          <p:nvPr/>
        </p:nvSpPr>
        <p:spPr>
          <a:xfrm>
            <a:off x="9315998" y="36447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3CAC961E-6465-BE40-9928-374BFAD5D151}"/>
              </a:ext>
            </a:extLst>
          </p:cNvPr>
          <p:cNvSpPr/>
          <p:nvPr/>
        </p:nvSpPr>
        <p:spPr>
          <a:xfrm>
            <a:off x="8897522" y="43553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B2AD80EE-9D7E-874A-B24D-384F83A29196}"/>
              </a:ext>
            </a:extLst>
          </p:cNvPr>
          <p:cNvSpPr/>
          <p:nvPr/>
        </p:nvSpPr>
        <p:spPr>
          <a:xfrm>
            <a:off x="7514795" y="3315162"/>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BE2F25BC-D276-7241-A321-1AAF7223CE6E}"/>
              </a:ext>
            </a:extLst>
          </p:cNvPr>
          <p:cNvSpPr/>
          <p:nvPr/>
        </p:nvSpPr>
        <p:spPr>
          <a:xfrm>
            <a:off x="7667195" y="3467562"/>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BA2C3769-FF87-7C41-A477-E222BF53C32C}"/>
              </a:ext>
            </a:extLst>
          </p:cNvPr>
          <p:cNvSpPr/>
          <p:nvPr/>
        </p:nvSpPr>
        <p:spPr>
          <a:xfrm>
            <a:off x="7868919" y="3124289"/>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C37A92A8-979B-254D-B8A0-FFAAD832A129}"/>
              </a:ext>
            </a:extLst>
          </p:cNvPr>
          <p:cNvSpPr/>
          <p:nvPr/>
        </p:nvSpPr>
        <p:spPr>
          <a:xfrm>
            <a:off x="7541811" y="26691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BE7EB08D-A1C7-9249-AE82-9030DE5B1285}"/>
              </a:ext>
            </a:extLst>
          </p:cNvPr>
          <p:cNvSpPr/>
          <p:nvPr/>
        </p:nvSpPr>
        <p:spPr>
          <a:xfrm>
            <a:off x="7694211" y="28215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1ADB2B69-CC4A-324F-8685-7C37C70C0545}"/>
              </a:ext>
            </a:extLst>
          </p:cNvPr>
          <p:cNvSpPr/>
          <p:nvPr/>
        </p:nvSpPr>
        <p:spPr>
          <a:xfrm>
            <a:off x="7846611" y="2973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BA49C36D-FF6C-B644-875B-02C388657D58}"/>
              </a:ext>
            </a:extLst>
          </p:cNvPr>
          <p:cNvSpPr/>
          <p:nvPr/>
        </p:nvSpPr>
        <p:spPr>
          <a:xfrm>
            <a:off x="7975419" y="324356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CCC61737-6F17-B144-8F68-32EE92394F95}"/>
              </a:ext>
            </a:extLst>
          </p:cNvPr>
          <p:cNvSpPr/>
          <p:nvPr/>
        </p:nvSpPr>
        <p:spPr>
          <a:xfrm>
            <a:off x="8151601" y="312635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239CCBFE-E279-F745-96D1-418804B79B65}"/>
              </a:ext>
            </a:extLst>
          </p:cNvPr>
          <p:cNvSpPr/>
          <p:nvPr/>
        </p:nvSpPr>
        <p:spPr>
          <a:xfrm>
            <a:off x="8303811" y="34311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E7043C23-850D-D649-855B-60438D4ABDA1}"/>
              </a:ext>
            </a:extLst>
          </p:cNvPr>
          <p:cNvSpPr/>
          <p:nvPr/>
        </p:nvSpPr>
        <p:spPr>
          <a:xfrm>
            <a:off x="8409445" y="329343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BCEDEA64-96C9-B943-B5D4-AD5EC4F7BA8F}"/>
              </a:ext>
            </a:extLst>
          </p:cNvPr>
          <p:cNvSpPr/>
          <p:nvPr/>
        </p:nvSpPr>
        <p:spPr>
          <a:xfrm>
            <a:off x="8061648" y="37270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11DC6D98-A3D1-F246-ABAE-C3068C64D85A}"/>
              </a:ext>
            </a:extLst>
          </p:cNvPr>
          <p:cNvSpPr/>
          <p:nvPr/>
        </p:nvSpPr>
        <p:spPr>
          <a:xfrm>
            <a:off x="7999011" y="31263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B86BD12C-CD99-A94C-9628-C3DB3FAEF8A3}"/>
              </a:ext>
            </a:extLst>
          </p:cNvPr>
          <p:cNvSpPr/>
          <p:nvPr/>
        </p:nvSpPr>
        <p:spPr>
          <a:xfrm>
            <a:off x="7675701" y="33568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071ED525-0B78-C541-9FFF-165124EF12D2}"/>
              </a:ext>
            </a:extLst>
          </p:cNvPr>
          <p:cNvSpPr/>
          <p:nvPr/>
        </p:nvSpPr>
        <p:spPr>
          <a:xfrm>
            <a:off x="8303811" y="34311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34191A54-24C5-2841-B3FB-ACF69D1560BD}"/>
              </a:ext>
            </a:extLst>
          </p:cNvPr>
          <p:cNvSpPr/>
          <p:nvPr/>
        </p:nvSpPr>
        <p:spPr>
          <a:xfrm>
            <a:off x="8337731" y="25824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02C0BE5B-831E-9940-B975-46646B93FE33}"/>
              </a:ext>
            </a:extLst>
          </p:cNvPr>
          <p:cNvSpPr/>
          <p:nvPr/>
        </p:nvSpPr>
        <p:spPr>
          <a:xfrm>
            <a:off x="8623247" y="358772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35F35F47-312C-104A-95F4-30A36167F24C}"/>
              </a:ext>
            </a:extLst>
          </p:cNvPr>
          <p:cNvSpPr/>
          <p:nvPr/>
        </p:nvSpPr>
        <p:spPr>
          <a:xfrm>
            <a:off x="8307969" y="28237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CA7E3647-5D25-BC4F-A750-6F4901B2119E}"/>
              </a:ext>
            </a:extLst>
          </p:cNvPr>
          <p:cNvSpPr/>
          <p:nvPr/>
        </p:nvSpPr>
        <p:spPr>
          <a:xfrm>
            <a:off x="8303811" y="34311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51FDDB9E-C07C-EC48-A700-9E1F7AA92676}"/>
              </a:ext>
            </a:extLst>
          </p:cNvPr>
          <p:cNvSpPr/>
          <p:nvPr/>
        </p:nvSpPr>
        <p:spPr>
          <a:xfrm>
            <a:off x="8608611" y="3735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EA3812A0-5C49-8745-82A5-A92876C1661B}"/>
              </a:ext>
            </a:extLst>
          </p:cNvPr>
          <p:cNvSpPr/>
          <p:nvPr/>
        </p:nvSpPr>
        <p:spPr>
          <a:xfrm>
            <a:off x="8619352" y="27157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42609871-FDD8-E74E-BB33-A03B1F9EC008}"/>
              </a:ext>
            </a:extLst>
          </p:cNvPr>
          <p:cNvSpPr/>
          <p:nvPr/>
        </p:nvSpPr>
        <p:spPr>
          <a:xfrm>
            <a:off x="8217502" y="30156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C78BC926-92E5-CA4C-B784-87FC0B401B44}"/>
              </a:ext>
            </a:extLst>
          </p:cNvPr>
          <p:cNvSpPr/>
          <p:nvPr/>
        </p:nvSpPr>
        <p:spPr>
          <a:xfrm>
            <a:off x="7799026" y="372634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B2DDDEE6-0C03-1D4D-BF4F-48F75DF03097}"/>
              </a:ext>
            </a:extLst>
          </p:cNvPr>
          <p:cNvSpPr/>
          <p:nvPr/>
        </p:nvSpPr>
        <p:spPr>
          <a:xfrm>
            <a:off x="8156091" y="34869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EA1CC153-4230-AA4B-B8FC-7688B91D6453}"/>
              </a:ext>
            </a:extLst>
          </p:cNvPr>
          <p:cNvSpPr/>
          <p:nvPr/>
        </p:nvSpPr>
        <p:spPr>
          <a:xfrm>
            <a:off x="8510215" y="329612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D712F9C8-7EA1-8B4A-AA1C-1C556B503A66}"/>
              </a:ext>
            </a:extLst>
          </p:cNvPr>
          <p:cNvSpPr/>
          <p:nvPr/>
        </p:nvSpPr>
        <p:spPr>
          <a:xfrm>
            <a:off x="11073519" y="2761742"/>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22066A2E-BA24-9443-BA12-FB33CF2CFC4A}"/>
              </a:ext>
            </a:extLst>
          </p:cNvPr>
          <p:cNvSpPr/>
          <p:nvPr/>
        </p:nvSpPr>
        <p:spPr>
          <a:xfrm>
            <a:off x="10700594" y="335479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BAAECD2A-2AF5-B74B-A388-4859E4CACBB5}"/>
              </a:ext>
            </a:extLst>
          </p:cNvPr>
          <p:cNvSpPr/>
          <p:nvPr/>
        </p:nvSpPr>
        <p:spPr>
          <a:xfrm>
            <a:off x="8183107" y="2840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E560E2CB-AB9F-E643-9BF3-39A08794190A}"/>
              </a:ext>
            </a:extLst>
          </p:cNvPr>
          <p:cNvSpPr/>
          <p:nvPr/>
        </p:nvSpPr>
        <p:spPr>
          <a:xfrm>
            <a:off x="8335507" y="2993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693201D6-EF74-B24A-8E35-2594DDA3AD1F}"/>
              </a:ext>
            </a:extLst>
          </p:cNvPr>
          <p:cNvSpPr/>
          <p:nvPr/>
        </p:nvSpPr>
        <p:spPr>
          <a:xfrm>
            <a:off x="8487907" y="3145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1FD842B8-8D8D-7D4B-A16B-A4810B0AF042}"/>
              </a:ext>
            </a:extLst>
          </p:cNvPr>
          <p:cNvSpPr/>
          <p:nvPr/>
        </p:nvSpPr>
        <p:spPr>
          <a:xfrm>
            <a:off x="8616715" y="34153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912B02FC-6165-A742-817A-7A4596FDC9FD}"/>
              </a:ext>
            </a:extLst>
          </p:cNvPr>
          <p:cNvSpPr/>
          <p:nvPr/>
        </p:nvSpPr>
        <p:spPr>
          <a:xfrm>
            <a:off x="8792897" y="32981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61AA2342-13BB-C541-AEEA-1D28EBCFFD15}"/>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59BB57B9-5C8E-6941-9886-D1F1A9B14F63}"/>
              </a:ext>
            </a:extLst>
          </p:cNvPr>
          <p:cNvSpPr/>
          <p:nvPr/>
        </p:nvSpPr>
        <p:spPr>
          <a:xfrm>
            <a:off x="9050741" y="34652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DD1606D0-7A51-8146-B054-901B683E1A29}"/>
              </a:ext>
            </a:extLst>
          </p:cNvPr>
          <p:cNvSpPr/>
          <p:nvPr/>
        </p:nvSpPr>
        <p:spPr>
          <a:xfrm>
            <a:off x="8702944" y="38989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058360B2-4AF6-6047-866C-B01F01ACA5D1}"/>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7EF8F0B9-473B-6D43-B986-539370B2780A}"/>
              </a:ext>
            </a:extLst>
          </p:cNvPr>
          <p:cNvSpPr/>
          <p:nvPr/>
        </p:nvSpPr>
        <p:spPr>
          <a:xfrm>
            <a:off x="9546381" y="336067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87044706-9727-F943-9F96-D560E7058D79}"/>
              </a:ext>
            </a:extLst>
          </p:cNvPr>
          <p:cNvSpPr/>
          <p:nvPr/>
        </p:nvSpPr>
        <p:spPr>
          <a:xfrm>
            <a:off x="9605609" y="294396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4BF035EA-934E-6240-B993-F1488DEB55E7}"/>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B3C6CCAE-0DF0-EE43-8525-A0B447624B62}"/>
              </a:ext>
            </a:extLst>
          </p:cNvPr>
          <p:cNvSpPr/>
          <p:nvPr/>
        </p:nvSpPr>
        <p:spPr>
          <a:xfrm>
            <a:off x="8316997" y="35286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7AEC5CE6-90BB-1743-957D-61295AC44974}"/>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70003915-0275-8A47-8CE1-45A7BF85E378}"/>
              </a:ext>
            </a:extLst>
          </p:cNvPr>
          <p:cNvSpPr/>
          <p:nvPr/>
        </p:nvSpPr>
        <p:spPr>
          <a:xfrm>
            <a:off x="8979027" y="27542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2EDC6C48-BC50-E945-B653-917368AFF22F}"/>
              </a:ext>
            </a:extLst>
          </p:cNvPr>
          <p:cNvSpPr/>
          <p:nvPr/>
        </p:nvSpPr>
        <p:spPr>
          <a:xfrm>
            <a:off x="9264543" y="37595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757A1A6E-8526-D344-94B3-8EFC0C8A375B}"/>
              </a:ext>
            </a:extLst>
          </p:cNvPr>
          <p:cNvSpPr/>
          <p:nvPr/>
        </p:nvSpPr>
        <p:spPr>
          <a:xfrm>
            <a:off x="9509860" y="38092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DEFD1D2A-6E32-A64A-95C4-E68FCBDA4918}"/>
              </a:ext>
            </a:extLst>
          </p:cNvPr>
          <p:cNvSpPr/>
          <p:nvPr/>
        </p:nvSpPr>
        <p:spPr>
          <a:xfrm>
            <a:off x="9647786" y="355040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B85EBA5B-0967-EB48-B73D-08F006EC91BC}"/>
              </a:ext>
            </a:extLst>
          </p:cNvPr>
          <p:cNvSpPr/>
          <p:nvPr/>
        </p:nvSpPr>
        <p:spPr>
          <a:xfrm>
            <a:off x="9793520" y="416554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545B42EC-D126-0048-BCD0-59CF85469A52}"/>
              </a:ext>
            </a:extLst>
          </p:cNvPr>
          <p:cNvSpPr/>
          <p:nvPr/>
        </p:nvSpPr>
        <p:spPr>
          <a:xfrm>
            <a:off x="8949265" y="29956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B6850FF7-1567-4746-8241-734CF5BA5B39}"/>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ED6A2EC2-778F-344B-8976-B3EBADE87888}"/>
              </a:ext>
            </a:extLst>
          </p:cNvPr>
          <p:cNvSpPr/>
          <p:nvPr/>
        </p:nvSpPr>
        <p:spPr>
          <a:xfrm>
            <a:off x="9690999" y="30362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29480C4D-AC04-A148-971F-015FCFA7AB5B}"/>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7C9007B3-722E-AA45-BA77-A80773A2EB9D}"/>
              </a:ext>
            </a:extLst>
          </p:cNvPr>
          <p:cNvSpPr/>
          <p:nvPr/>
        </p:nvSpPr>
        <p:spPr>
          <a:xfrm>
            <a:off x="9840115" y="38092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2430D76C-4041-B249-B490-18032ADE8D96}"/>
              </a:ext>
            </a:extLst>
          </p:cNvPr>
          <p:cNvSpPr/>
          <p:nvPr/>
        </p:nvSpPr>
        <p:spPr>
          <a:xfrm>
            <a:off x="10292681" y="28915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6AD279F1-4895-2249-953B-DF1B777EF6BE}"/>
              </a:ext>
            </a:extLst>
          </p:cNvPr>
          <p:cNvSpPr/>
          <p:nvPr/>
        </p:nvSpPr>
        <p:spPr>
          <a:xfrm>
            <a:off x="9260648" y="28875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C97BB73B-EEE5-2046-A472-38C7386AEC95}"/>
              </a:ext>
            </a:extLst>
          </p:cNvPr>
          <p:cNvSpPr/>
          <p:nvPr/>
        </p:nvSpPr>
        <p:spPr>
          <a:xfrm>
            <a:off x="8858798" y="31875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9EA6E6D0-B376-1C4C-885F-B1F048E38D51}"/>
              </a:ext>
            </a:extLst>
          </p:cNvPr>
          <p:cNvSpPr/>
          <p:nvPr/>
        </p:nvSpPr>
        <p:spPr>
          <a:xfrm>
            <a:off x="10065168" y="316195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7B1E0F67-C183-6941-AEF8-2E31BFFF3374}"/>
              </a:ext>
            </a:extLst>
          </p:cNvPr>
          <p:cNvSpPr/>
          <p:nvPr/>
        </p:nvSpPr>
        <p:spPr>
          <a:xfrm>
            <a:off x="9655734" y="33688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11179F57-30A1-4549-867E-7C0DA414444A}"/>
              </a:ext>
            </a:extLst>
          </p:cNvPr>
          <p:cNvSpPr/>
          <p:nvPr/>
        </p:nvSpPr>
        <p:spPr>
          <a:xfrm>
            <a:off x="10300599" y="36458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5D51C69A-3765-6B44-9CD7-D665C75BA257}"/>
              </a:ext>
            </a:extLst>
          </p:cNvPr>
          <p:cNvSpPr/>
          <p:nvPr/>
        </p:nvSpPr>
        <p:spPr>
          <a:xfrm>
            <a:off x="10452999" y="37982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3E716BC6-02D8-B146-8E92-9C43D99F7D9D}"/>
              </a:ext>
            </a:extLst>
          </p:cNvPr>
          <p:cNvSpPr/>
          <p:nvPr/>
        </p:nvSpPr>
        <p:spPr>
          <a:xfrm>
            <a:off x="10524982" y="35685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1A2E87E4-A110-0044-9252-35A01319FBFE}"/>
              </a:ext>
            </a:extLst>
          </p:cNvPr>
          <p:cNvSpPr/>
          <p:nvPr/>
        </p:nvSpPr>
        <p:spPr>
          <a:xfrm>
            <a:off x="10715230" y="371733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FCC45B5F-6CE8-4941-9716-E5FF4B8ECD9B}"/>
              </a:ext>
            </a:extLst>
          </p:cNvPr>
          <p:cNvSpPr/>
          <p:nvPr/>
        </p:nvSpPr>
        <p:spPr>
          <a:xfrm>
            <a:off x="10172113" y="41300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30E4CA66-8189-6549-8734-6FF15CEC8D9A}"/>
              </a:ext>
            </a:extLst>
          </p:cNvPr>
          <p:cNvSpPr/>
          <p:nvPr/>
        </p:nvSpPr>
        <p:spPr>
          <a:xfrm>
            <a:off x="10429701" y="40563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F76A32D6-A1EF-1B4D-BA8E-9DF81B310BB0}"/>
              </a:ext>
            </a:extLst>
          </p:cNvPr>
          <p:cNvSpPr/>
          <p:nvPr/>
        </p:nvSpPr>
        <p:spPr>
          <a:xfrm>
            <a:off x="10635478" y="32774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FE01E4C2-2FA8-F145-AA0F-955287FAEA8F}"/>
              </a:ext>
            </a:extLst>
          </p:cNvPr>
          <p:cNvSpPr/>
          <p:nvPr/>
        </p:nvSpPr>
        <p:spPr>
          <a:xfrm>
            <a:off x="9843399" y="31886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23253A16-62D6-704E-97E9-97AB82105256}"/>
              </a:ext>
            </a:extLst>
          </p:cNvPr>
          <p:cNvSpPr/>
          <p:nvPr/>
        </p:nvSpPr>
        <p:spPr>
          <a:xfrm>
            <a:off x="9776828" y="29289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79D10008-D845-2A46-839E-380759FBD28F}"/>
              </a:ext>
            </a:extLst>
          </p:cNvPr>
          <p:cNvSpPr/>
          <p:nvPr/>
        </p:nvSpPr>
        <p:spPr>
          <a:xfrm>
            <a:off x="10148199" y="34934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2364A093-5437-3E46-8388-1A67177F59BE}"/>
              </a:ext>
            </a:extLst>
          </p:cNvPr>
          <p:cNvSpPr/>
          <p:nvPr/>
        </p:nvSpPr>
        <p:spPr>
          <a:xfrm>
            <a:off x="10300599" y="36458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82EEEC65-3BCB-BD44-B0B1-16C707A28FF0}"/>
              </a:ext>
            </a:extLst>
          </p:cNvPr>
          <p:cNvSpPr/>
          <p:nvPr/>
        </p:nvSpPr>
        <p:spPr>
          <a:xfrm>
            <a:off x="10452999" y="37982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8051BA46-EC49-DA41-B285-599CB1BF06A6}"/>
              </a:ext>
            </a:extLst>
          </p:cNvPr>
          <p:cNvSpPr/>
          <p:nvPr/>
        </p:nvSpPr>
        <p:spPr>
          <a:xfrm>
            <a:off x="8440322" y="38981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FC56E9B4-6BF4-E74F-92C7-8C462EF61697}"/>
              </a:ext>
            </a:extLst>
          </p:cNvPr>
          <p:cNvSpPr/>
          <p:nvPr/>
        </p:nvSpPr>
        <p:spPr>
          <a:xfrm>
            <a:off x="8662615" y="344852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0C884A95-2709-AF40-AA80-BD560B1F22C0}"/>
              </a:ext>
            </a:extLst>
          </p:cNvPr>
          <p:cNvSpPr/>
          <p:nvPr/>
        </p:nvSpPr>
        <p:spPr>
          <a:xfrm>
            <a:off x="8335507" y="2993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2C3B892E-46C5-EB42-B9F4-81D901097C09}"/>
              </a:ext>
            </a:extLst>
          </p:cNvPr>
          <p:cNvSpPr/>
          <p:nvPr/>
        </p:nvSpPr>
        <p:spPr>
          <a:xfrm>
            <a:off x="8487907" y="3145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0597606F-3F7C-6341-BD17-EFF866F4EA97}"/>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3ACC3715-471F-C74F-96CD-72F02C884460}"/>
              </a:ext>
            </a:extLst>
          </p:cNvPr>
          <p:cNvSpPr/>
          <p:nvPr/>
        </p:nvSpPr>
        <p:spPr>
          <a:xfrm>
            <a:off x="8769115" y="35677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B30E3847-0DD2-3541-BACE-A930A4C446C8}"/>
              </a:ext>
            </a:extLst>
          </p:cNvPr>
          <p:cNvSpPr/>
          <p:nvPr/>
        </p:nvSpPr>
        <p:spPr>
          <a:xfrm>
            <a:off x="8945297" y="34505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5BAD3DBC-9094-D94A-AEF4-9A6462CCB121}"/>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2657E8B2-F103-4C4A-84B6-BFE0BEF59645}"/>
              </a:ext>
            </a:extLst>
          </p:cNvPr>
          <p:cNvSpPr/>
          <p:nvPr/>
        </p:nvSpPr>
        <p:spPr>
          <a:xfrm>
            <a:off x="9203141" y="36176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E65C95C-F30E-B940-8E4A-2243F45B1F46}"/>
              </a:ext>
            </a:extLst>
          </p:cNvPr>
          <p:cNvSpPr/>
          <p:nvPr/>
        </p:nvSpPr>
        <p:spPr>
          <a:xfrm>
            <a:off x="8855344" y="40513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7AA4F2DC-E1EF-ED49-873E-97B5C25B1AD1}"/>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BD4A7C96-92D1-EA45-B078-891B36AD97DE}"/>
              </a:ext>
            </a:extLst>
          </p:cNvPr>
          <p:cNvSpPr/>
          <p:nvPr/>
        </p:nvSpPr>
        <p:spPr>
          <a:xfrm>
            <a:off x="8469397" y="36810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01A6C696-EE90-6343-8796-F429333E6519}"/>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DCA472D1-FDAA-6542-BC8A-F040C27E9187}"/>
              </a:ext>
            </a:extLst>
          </p:cNvPr>
          <p:cNvSpPr/>
          <p:nvPr/>
        </p:nvSpPr>
        <p:spPr>
          <a:xfrm>
            <a:off x="9131427" y="29066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886F71F7-2B5C-D24E-A07B-D761A801A652}"/>
              </a:ext>
            </a:extLst>
          </p:cNvPr>
          <p:cNvSpPr/>
          <p:nvPr/>
        </p:nvSpPr>
        <p:spPr>
          <a:xfrm>
            <a:off x="9416943" y="39119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9C6CB06-320B-E746-9D1F-38846834E91B}"/>
              </a:ext>
            </a:extLst>
          </p:cNvPr>
          <p:cNvSpPr/>
          <p:nvPr/>
        </p:nvSpPr>
        <p:spPr>
          <a:xfrm>
            <a:off x="9101665" y="31480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5FFA11BE-3A13-DB44-A271-CF376253D983}"/>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E7EBDFD6-26D1-9645-9305-921137954299}"/>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9683881A-2251-9042-BE5E-5FD8B16E10B0}"/>
              </a:ext>
            </a:extLst>
          </p:cNvPr>
          <p:cNvSpPr/>
          <p:nvPr/>
        </p:nvSpPr>
        <p:spPr>
          <a:xfrm>
            <a:off x="9413048" y="30399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5B2BB016-C49E-974F-BC88-1EC0DF9A0C02}"/>
              </a:ext>
            </a:extLst>
          </p:cNvPr>
          <p:cNvSpPr/>
          <p:nvPr/>
        </p:nvSpPr>
        <p:spPr>
          <a:xfrm>
            <a:off x="9011198" y="33399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3412CA09-F987-D34F-BC93-64AA80A37BB1}"/>
              </a:ext>
            </a:extLst>
          </p:cNvPr>
          <p:cNvSpPr/>
          <p:nvPr/>
        </p:nvSpPr>
        <p:spPr>
          <a:xfrm>
            <a:off x="8592722" y="40505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8F877387-3F6D-714C-AEAD-91C9D573C74E}"/>
              </a:ext>
            </a:extLst>
          </p:cNvPr>
          <p:cNvSpPr/>
          <p:nvPr/>
        </p:nvSpPr>
        <p:spPr>
          <a:xfrm>
            <a:off x="8487907" y="3145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949DCD41-67D8-594B-9009-20A3130781F5}"/>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3E3B867B-2DAC-1748-9508-745BB890D886}"/>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01EBE8F3-0851-EB47-93F1-64DEC04F4D11}"/>
              </a:ext>
            </a:extLst>
          </p:cNvPr>
          <p:cNvSpPr/>
          <p:nvPr/>
        </p:nvSpPr>
        <p:spPr>
          <a:xfrm>
            <a:off x="8921515" y="37201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9E787C91-D57F-9A43-B688-5DAAAEE6BEC5}"/>
              </a:ext>
            </a:extLst>
          </p:cNvPr>
          <p:cNvSpPr/>
          <p:nvPr/>
        </p:nvSpPr>
        <p:spPr>
          <a:xfrm>
            <a:off x="9097697" y="36029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7A0DE283-07AB-E14F-85A0-54E3588C1CBB}"/>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020B22BF-1E44-CB43-B0C0-61EBE440503B}"/>
              </a:ext>
            </a:extLst>
          </p:cNvPr>
          <p:cNvSpPr/>
          <p:nvPr/>
        </p:nvSpPr>
        <p:spPr>
          <a:xfrm>
            <a:off x="9355541" y="37700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EFB995B6-BEBA-5A45-8CB3-CD826B15D7D4}"/>
              </a:ext>
            </a:extLst>
          </p:cNvPr>
          <p:cNvSpPr/>
          <p:nvPr/>
        </p:nvSpPr>
        <p:spPr>
          <a:xfrm>
            <a:off x="9007744" y="42037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3961AAA5-68D7-2E4A-B0E3-659FE6989017}"/>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49E6A10-0D3D-9B46-91E3-34342F54B829}"/>
              </a:ext>
            </a:extLst>
          </p:cNvPr>
          <p:cNvSpPr/>
          <p:nvPr/>
        </p:nvSpPr>
        <p:spPr>
          <a:xfrm>
            <a:off x="8621797" y="38334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1B01D214-C207-F24A-AE38-42AD7B88C7A9}"/>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79E18AA2-3DDD-0A49-85E4-AB38FC4FD6DB}"/>
              </a:ext>
            </a:extLst>
          </p:cNvPr>
          <p:cNvSpPr/>
          <p:nvPr/>
        </p:nvSpPr>
        <p:spPr>
          <a:xfrm>
            <a:off x="9283827" y="30590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27A6931F-9E72-0141-B223-A5ED7A5A3965}"/>
              </a:ext>
            </a:extLst>
          </p:cNvPr>
          <p:cNvSpPr/>
          <p:nvPr/>
        </p:nvSpPr>
        <p:spPr>
          <a:xfrm>
            <a:off x="9569343" y="40643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02D9607C-5248-7742-8242-61DB0E8EB7EB}"/>
              </a:ext>
            </a:extLst>
          </p:cNvPr>
          <p:cNvSpPr/>
          <p:nvPr/>
        </p:nvSpPr>
        <p:spPr>
          <a:xfrm>
            <a:off x="9254065" y="33004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AB68871E-503D-4743-8BCA-AF2C23204089}"/>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FA606806-1CB0-B840-A7A0-427556948F31}"/>
              </a:ext>
            </a:extLst>
          </p:cNvPr>
          <p:cNvSpPr/>
          <p:nvPr/>
        </p:nvSpPr>
        <p:spPr>
          <a:xfrm>
            <a:off x="9565448" y="31923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BF0744D9-669F-9A44-B0CE-3267E9E3404C}"/>
              </a:ext>
            </a:extLst>
          </p:cNvPr>
          <p:cNvSpPr/>
          <p:nvPr/>
        </p:nvSpPr>
        <p:spPr>
          <a:xfrm>
            <a:off x="9163598" y="34923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B531598B-478A-604D-8E5D-2726F3389AC8}"/>
              </a:ext>
            </a:extLst>
          </p:cNvPr>
          <p:cNvSpPr/>
          <p:nvPr/>
        </p:nvSpPr>
        <p:spPr>
          <a:xfrm>
            <a:off x="8745122" y="42029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6A0BAC7E-219B-6C42-A483-2070B7A64C94}"/>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82EB1FFE-8283-1F4F-8BF3-F683B815F37D}"/>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18E1D991-9757-4141-A915-A22E902FBCCE}"/>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B4FC2C9F-7D58-D24C-A7A2-687858A13E32}"/>
              </a:ext>
            </a:extLst>
          </p:cNvPr>
          <p:cNvSpPr/>
          <p:nvPr/>
        </p:nvSpPr>
        <p:spPr>
          <a:xfrm>
            <a:off x="9073915" y="38725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01F41328-331A-F949-8418-ADD66370F559}"/>
              </a:ext>
            </a:extLst>
          </p:cNvPr>
          <p:cNvSpPr/>
          <p:nvPr/>
        </p:nvSpPr>
        <p:spPr>
          <a:xfrm>
            <a:off x="9250097" y="37553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64C29CCA-4B6B-CB43-AA9F-69738633B347}"/>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FD72EE81-7707-C84E-8A77-486997959EDF}"/>
              </a:ext>
            </a:extLst>
          </p:cNvPr>
          <p:cNvSpPr/>
          <p:nvPr/>
        </p:nvSpPr>
        <p:spPr>
          <a:xfrm>
            <a:off x="9507941" y="39224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54745142-E8C4-9B41-A570-2F543C9EC1A7}"/>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77A63F1F-9FD2-B14D-8480-77F047D91FB8}"/>
              </a:ext>
            </a:extLst>
          </p:cNvPr>
          <p:cNvSpPr/>
          <p:nvPr/>
        </p:nvSpPr>
        <p:spPr>
          <a:xfrm>
            <a:off x="8774197" y="39858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E3076AFB-8FDF-6D4F-AD2C-A880CD75A5C5}"/>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2B28B968-C9B6-D446-BDC7-A8523B40632F}"/>
              </a:ext>
            </a:extLst>
          </p:cNvPr>
          <p:cNvSpPr/>
          <p:nvPr/>
        </p:nvSpPr>
        <p:spPr>
          <a:xfrm>
            <a:off x="9436227" y="32114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FBB9C557-F810-4C44-84B3-868131855789}"/>
              </a:ext>
            </a:extLst>
          </p:cNvPr>
          <p:cNvSpPr/>
          <p:nvPr/>
        </p:nvSpPr>
        <p:spPr>
          <a:xfrm>
            <a:off x="9406465" y="34528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A173E4E3-7F9B-E94E-8215-BD68A71095D8}"/>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C5B52B2F-42C4-2D48-BF91-2885D9A216F3}"/>
              </a:ext>
            </a:extLst>
          </p:cNvPr>
          <p:cNvSpPr/>
          <p:nvPr/>
        </p:nvSpPr>
        <p:spPr>
          <a:xfrm>
            <a:off x="9717848" y="33447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BDD8E525-114A-3E4A-9D26-1CC80946C755}"/>
              </a:ext>
            </a:extLst>
          </p:cNvPr>
          <p:cNvSpPr/>
          <p:nvPr/>
        </p:nvSpPr>
        <p:spPr>
          <a:xfrm>
            <a:off x="9315998" y="36447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4F4F0C06-481D-834B-8985-3BD13DDAEB20}"/>
              </a:ext>
            </a:extLst>
          </p:cNvPr>
          <p:cNvSpPr/>
          <p:nvPr/>
        </p:nvSpPr>
        <p:spPr>
          <a:xfrm>
            <a:off x="8095522" y="34189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34C2A8B4-5352-0A47-B43C-AEABC94C2179}"/>
              </a:ext>
            </a:extLst>
          </p:cNvPr>
          <p:cNvSpPr/>
          <p:nvPr/>
        </p:nvSpPr>
        <p:spPr>
          <a:xfrm>
            <a:off x="8224330" y="368859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4361429-3308-3842-B68A-A743CCB452EC}"/>
              </a:ext>
            </a:extLst>
          </p:cNvPr>
          <p:cNvSpPr/>
          <p:nvPr/>
        </p:nvSpPr>
        <p:spPr>
          <a:xfrm>
            <a:off x="8400512" y="35713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4DEDF053-FA68-7044-9515-FD215260687E}"/>
              </a:ext>
            </a:extLst>
          </p:cNvPr>
          <p:cNvSpPr/>
          <p:nvPr/>
        </p:nvSpPr>
        <p:spPr>
          <a:xfrm>
            <a:off x="8552722" y="38761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719674E3-3EFE-3A45-AE5A-24C593222E49}"/>
              </a:ext>
            </a:extLst>
          </p:cNvPr>
          <p:cNvSpPr/>
          <p:nvPr/>
        </p:nvSpPr>
        <p:spPr>
          <a:xfrm>
            <a:off x="8658356" y="373845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F629EFEE-07D8-DA4C-84A0-BBFD136281F4}"/>
              </a:ext>
            </a:extLst>
          </p:cNvPr>
          <p:cNvSpPr/>
          <p:nvPr/>
        </p:nvSpPr>
        <p:spPr>
          <a:xfrm>
            <a:off x="8310559" y="417210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7D2280E1-B93A-054F-8503-E9601953AEA0}"/>
              </a:ext>
            </a:extLst>
          </p:cNvPr>
          <p:cNvSpPr/>
          <p:nvPr/>
        </p:nvSpPr>
        <p:spPr>
          <a:xfrm>
            <a:off x="8247922" y="35713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85928B09-3799-504B-890B-4584F0FEB833}"/>
              </a:ext>
            </a:extLst>
          </p:cNvPr>
          <p:cNvSpPr/>
          <p:nvPr/>
        </p:nvSpPr>
        <p:spPr>
          <a:xfrm>
            <a:off x="8552722" y="38761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CC3F09AA-BEFF-164C-A10A-870F3827B185}"/>
              </a:ext>
            </a:extLst>
          </p:cNvPr>
          <p:cNvSpPr/>
          <p:nvPr/>
        </p:nvSpPr>
        <p:spPr>
          <a:xfrm>
            <a:off x="8586642" y="302742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5BF23FC3-1A22-7542-BE49-6F4C3D9C15BB}"/>
              </a:ext>
            </a:extLst>
          </p:cNvPr>
          <p:cNvSpPr/>
          <p:nvPr/>
        </p:nvSpPr>
        <p:spPr>
          <a:xfrm>
            <a:off x="8872158" y="40327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24A06BCC-5BDD-584C-8347-4A74E3C2DF7F}"/>
              </a:ext>
            </a:extLst>
          </p:cNvPr>
          <p:cNvSpPr/>
          <p:nvPr/>
        </p:nvSpPr>
        <p:spPr>
          <a:xfrm>
            <a:off x="8556880" y="326880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4FCF7E75-B79D-0E48-AC8E-8AB8CA58CE65}"/>
              </a:ext>
            </a:extLst>
          </p:cNvPr>
          <p:cNvSpPr/>
          <p:nvPr/>
        </p:nvSpPr>
        <p:spPr>
          <a:xfrm>
            <a:off x="8552722" y="38761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6B649900-CBE5-9047-A23E-BDF7432EDA7F}"/>
              </a:ext>
            </a:extLst>
          </p:cNvPr>
          <p:cNvSpPr/>
          <p:nvPr/>
        </p:nvSpPr>
        <p:spPr>
          <a:xfrm>
            <a:off x="8868263" y="316077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F8D107D-CA7C-2547-A8CF-06803C18ED56}"/>
              </a:ext>
            </a:extLst>
          </p:cNvPr>
          <p:cNvSpPr/>
          <p:nvPr/>
        </p:nvSpPr>
        <p:spPr>
          <a:xfrm>
            <a:off x="8466413" y="346070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9954F714-C868-1043-8CDE-B8DC681F0A69}"/>
              </a:ext>
            </a:extLst>
          </p:cNvPr>
          <p:cNvSpPr/>
          <p:nvPr/>
        </p:nvSpPr>
        <p:spPr>
          <a:xfrm>
            <a:off x="8047937" y="417137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5154F00C-30DF-1145-A6C4-0AFEB0ED9D00}"/>
              </a:ext>
            </a:extLst>
          </p:cNvPr>
          <p:cNvSpPr/>
          <p:nvPr/>
        </p:nvSpPr>
        <p:spPr>
          <a:xfrm>
            <a:off x="9844888" y="3088271"/>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543F6435-FA1E-F346-9DFF-88833D5D5183}"/>
              </a:ext>
            </a:extLst>
          </p:cNvPr>
          <p:cNvSpPr/>
          <p:nvPr/>
        </p:nvSpPr>
        <p:spPr>
          <a:xfrm>
            <a:off x="10199012" y="2897398"/>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EF1E3E44-DE90-C44B-8A11-05830145ABF1}"/>
              </a:ext>
            </a:extLst>
          </p:cNvPr>
          <p:cNvSpPr/>
          <p:nvPr/>
        </p:nvSpPr>
        <p:spPr>
          <a:xfrm>
            <a:off x="10176704" y="27470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D62411A7-C6C6-2D4A-93E2-B5AE084E0391}"/>
              </a:ext>
            </a:extLst>
          </p:cNvPr>
          <p:cNvSpPr/>
          <p:nvPr/>
        </p:nvSpPr>
        <p:spPr>
          <a:xfrm>
            <a:off x="10305512" y="30166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2E42A4ED-4A6C-7446-B39B-B2733527CA4E}"/>
              </a:ext>
            </a:extLst>
          </p:cNvPr>
          <p:cNvSpPr/>
          <p:nvPr/>
        </p:nvSpPr>
        <p:spPr>
          <a:xfrm>
            <a:off x="10481694" y="28994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741B6DFB-18F0-BD4A-8489-B72B3213D6A4}"/>
              </a:ext>
            </a:extLst>
          </p:cNvPr>
          <p:cNvSpPr/>
          <p:nvPr/>
        </p:nvSpPr>
        <p:spPr>
          <a:xfrm>
            <a:off x="10633904" y="32042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7A32BC0B-6A31-B04A-B9E6-5F1FBAA60880}"/>
              </a:ext>
            </a:extLst>
          </p:cNvPr>
          <p:cNvSpPr/>
          <p:nvPr/>
        </p:nvSpPr>
        <p:spPr>
          <a:xfrm>
            <a:off x="10739538" y="306654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360E429-ED02-2B42-BF12-9D51738C5D61}"/>
              </a:ext>
            </a:extLst>
          </p:cNvPr>
          <p:cNvSpPr/>
          <p:nvPr/>
        </p:nvSpPr>
        <p:spPr>
          <a:xfrm>
            <a:off x="10391741" y="350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778F50A5-C6BC-9044-BDB7-29F7CC4A787D}"/>
              </a:ext>
            </a:extLst>
          </p:cNvPr>
          <p:cNvSpPr/>
          <p:nvPr/>
        </p:nvSpPr>
        <p:spPr>
          <a:xfrm>
            <a:off x="10329104" y="28994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F96E9E0A-8FF5-304D-A007-36FA38BCE979}"/>
              </a:ext>
            </a:extLst>
          </p:cNvPr>
          <p:cNvSpPr/>
          <p:nvPr/>
        </p:nvSpPr>
        <p:spPr>
          <a:xfrm>
            <a:off x="10005794" y="312996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319D54EF-2AB5-744B-9C76-6C4B803528CF}"/>
              </a:ext>
            </a:extLst>
          </p:cNvPr>
          <p:cNvSpPr/>
          <p:nvPr/>
        </p:nvSpPr>
        <p:spPr>
          <a:xfrm>
            <a:off x="10633904" y="32042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B0E6BCAD-47FF-B849-9050-41C9DB6BF888}"/>
              </a:ext>
            </a:extLst>
          </p:cNvPr>
          <p:cNvSpPr/>
          <p:nvPr/>
        </p:nvSpPr>
        <p:spPr>
          <a:xfrm>
            <a:off x="10953340" y="336082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76EFCA03-C397-C443-B67A-749D94DF59DD}"/>
              </a:ext>
            </a:extLst>
          </p:cNvPr>
          <p:cNvSpPr/>
          <p:nvPr/>
        </p:nvSpPr>
        <p:spPr>
          <a:xfrm>
            <a:off x="10633904" y="32042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C5D75587-E9BD-804C-A684-D22DC35370E9}"/>
              </a:ext>
            </a:extLst>
          </p:cNvPr>
          <p:cNvSpPr/>
          <p:nvPr/>
        </p:nvSpPr>
        <p:spPr>
          <a:xfrm>
            <a:off x="10938704" y="35090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48BBAA6C-10DA-3340-BE5A-7350CC11F359}"/>
              </a:ext>
            </a:extLst>
          </p:cNvPr>
          <p:cNvSpPr/>
          <p:nvPr/>
        </p:nvSpPr>
        <p:spPr>
          <a:xfrm>
            <a:off x="10547595" y="2788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FB243C7C-B04B-514E-B40F-91E5641A723C}"/>
              </a:ext>
            </a:extLst>
          </p:cNvPr>
          <p:cNvSpPr/>
          <p:nvPr/>
        </p:nvSpPr>
        <p:spPr>
          <a:xfrm>
            <a:off x="10129119" y="349945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1738991C-ABDA-A14E-A467-4E3E5BCDB03D}"/>
              </a:ext>
            </a:extLst>
          </p:cNvPr>
          <p:cNvSpPr/>
          <p:nvPr/>
        </p:nvSpPr>
        <p:spPr>
          <a:xfrm>
            <a:off x="9971361" y="32712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6D026EC6-6500-524C-BB7B-5F1C6E68E02A}"/>
              </a:ext>
            </a:extLst>
          </p:cNvPr>
          <p:cNvSpPr/>
          <p:nvPr/>
        </p:nvSpPr>
        <p:spPr>
          <a:xfrm>
            <a:off x="10123761" y="34236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186CBBB2-FF05-2040-8204-9C7ADC1E5D0E}"/>
              </a:ext>
            </a:extLst>
          </p:cNvPr>
          <p:cNvSpPr/>
          <p:nvPr/>
        </p:nvSpPr>
        <p:spPr>
          <a:xfrm>
            <a:off x="10276161" y="35760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812F386A-C2E2-6D43-B273-FA4936388E95}"/>
              </a:ext>
            </a:extLst>
          </p:cNvPr>
          <p:cNvSpPr/>
          <p:nvPr/>
        </p:nvSpPr>
        <p:spPr>
          <a:xfrm>
            <a:off x="10404969" y="38456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A9CEEA7D-CB2E-6F43-B5D1-916BF454EDFE}"/>
              </a:ext>
            </a:extLst>
          </p:cNvPr>
          <p:cNvSpPr/>
          <p:nvPr/>
        </p:nvSpPr>
        <p:spPr>
          <a:xfrm>
            <a:off x="10581151" y="372840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C1FC8AB-78CC-B84E-8FBD-2DDC5C7E2CA9}"/>
              </a:ext>
            </a:extLst>
          </p:cNvPr>
          <p:cNvSpPr/>
          <p:nvPr/>
        </p:nvSpPr>
        <p:spPr>
          <a:xfrm>
            <a:off x="10733361" y="40332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86C4706F-42DD-9C4E-8E9F-1CFE584E2D51}"/>
              </a:ext>
            </a:extLst>
          </p:cNvPr>
          <p:cNvSpPr/>
          <p:nvPr/>
        </p:nvSpPr>
        <p:spPr>
          <a:xfrm>
            <a:off x="10838995" y="389549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940AF5E5-EBDA-EA40-92F1-B44AA846E23F}"/>
              </a:ext>
            </a:extLst>
          </p:cNvPr>
          <p:cNvSpPr/>
          <p:nvPr/>
        </p:nvSpPr>
        <p:spPr>
          <a:xfrm>
            <a:off x="10428561" y="37284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A231B60F-2778-1047-9974-1789EC7F4780}"/>
              </a:ext>
            </a:extLst>
          </p:cNvPr>
          <p:cNvSpPr/>
          <p:nvPr/>
        </p:nvSpPr>
        <p:spPr>
          <a:xfrm>
            <a:off x="10105251" y="395891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508AC94F-A5E9-914C-80D9-59D860203B06}"/>
              </a:ext>
            </a:extLst>
          </p:cNvPr>
          <p:cNvSpPr/>
          <p:nvPr/>
        </p:nvSpPr>
        <p:spPr>
          <a:xfrm>
            <a:off x="10733361" y="40332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87982A62-02E3-BC4F-AE95-3284692931AC}"/>
              </a:ext>
            </a:extLst>
          </p:cNvPr>
          <p:cNvSpPr/>
          <p:nvPr/>
        </p:nvSpPr>
        <p:spPr>
          <a:xfrm>
            <a:off x="10767281" y="31844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852A3A4F-FE08-1647-A1CD-D2307D93E0C4}"/>
              </a:ext>
            </a:extLst>
          </p:cNvPr>
          <p:cNvSpPr/>
          <p:nvPr/>
        </p:nvSpPr>
        <p:spPr>
          <a:xfrm>
            <a:off x="11052797" y="41897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458ED80B-5CED-0C4D-BA3E-04B0D97B4EB1}"/>
              </a:ext>
            </a:extLst>
          </p:cNvPr>
          <p:cNvSpPr/>
          <p:nvPr/>
        </p:nvSpPr>
        <p:spPr>
          <a:xfrm>
            <a:off x="10737519" y="34258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6697269E-3339-E649-9B1F-3EB53660B195}"/>
              </a:ext>
            </a:extLst>
          </p:cNvPr>
          <p:cNvSpPr/>
          <p:nvPr/>
        </p:nvSpPr>
        <p:spPr>
          <a:xfrm>
            <a:off x="10733361" y="40332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B32E6B86-D6CA-6B42-926E-0D815066F7EB}"/>
              </a:ext>
            </a:extLst>
          </p:cNvPr>
          <p:cNvSpPr/>
          <p:nvPr/>
        </p:nvSpPr>
        <p:spPr>
          <a:xfrm>
            <a:off x="11048902" y="33178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46935635-0205-7445-9996-F0E25E3BFC95}"/>
              </a:ext>
            </a:extLst>
          </p:cNvPr>
          <p:cNvSpPr/>
          <p:nvPr/>
        </p:nvSpPr>
        <p:spPr>
          <a:xfrm>
            <a:off x="10647052" y="361773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927CB34E-C495-5447-870A-172F5E8D7E39}"/>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0D43D9E8-40F8-FB4F-8DD1-123C0FE0A093}"/>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4846244C-2FE9-2540-8935-B5A69F96C6DD}"/>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C58D565A-8F0B-2B43-8E0C-F23AA8B6DB82}"/>
              </a:ext>
            </a:extLst>
          </p:cNvPr>
          <p:cNvSpPr/>
          <p:nvPr/>
        </p:nvSpPr>
        <p:spPr>
          <a:xfrm>
            <a:off x="9226315" y="40249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0FE6A901-B0A2-E648-962C-E4315CA566E0}"/>
              </a:ext>
            </a:extLst>
          </p:cNvPr>
          <p:cNvSpPr/>
          <p:nvPr/>
        </p:nvSpPr>
        <p:spPr>
          <a:xfrm>
            <a:off x="9402497" y="39077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8118CDCA-DC17-1545-816A-46FECE62ADC1}"/>
              </a:ext>
            </a:extLst>
          </p:cNvPr>
          <p:cNvSpPr/>
          <p:nvPr/>
        </p:nvSpPr>
        <p:spPr>
          <a:xfrm>
            <a:off x="9660341" y="40748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D4A13A4E-9D83-CF45-8157-44687639D5A7}"/>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4BE4E4C1-7445-3D42-B14C-43E61E2C534B}"/>
              </a:ext>
            </a:extLst>
          </p:cNvPr>
          <p:cNvSpPr/>
          <p:nvPr/>
        </p:nvSpPr>
        <p:spPr>
          <a:xfrm>
            <a:off x="8926597" y="41382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E8EB3961-A4E3-1241-8026-A5ECCEF1B0C0}"/>
              </a:ext>
            </a:extLst>
          </p:cNvPr>
          <p:cNvSpPr/>
          <p:nvPr/>
        </p:nvSpPr>
        <p:spPr>
          <a:xfrm>
            <a:off x="9588627" y="33638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CA728FBE-0E87-6D41-BC1C-5C1BD8168FD8}"/>
              </a:ext>
            </a:extLst>
          </p:cNvPr>
          <p:cNvSpPr/>
          <p:nvPr/>
        </p:nvSpPr>
        <p:spPr>
          <a:xfrm>
            <a:off x="9558865" y="36052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B1FE22C4-2D7C-7F42-9398-76660ED42A69}"/>
              </a:ext>
            </a:extLst>
          </p:cNvPr>
          <p:cNvSpPr/>
          <p:nvPr/>
        </p:nvSpPr>
        <p:spPr>
          <a:xfrm>
            <a:off x="9870248" y="34971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94B481B8-8418-1D43-A8B7-098A135E5272}"/>
              </a:ext>
            </a:extLst>
          </p:cNvPr>
          <p:cNvSpPr/>
          <p:nvPr/>
        </p:nvSpPr>
        <p:spPr>
          <a:xfrm>
            <a:off x="9468398" y="37971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31E8697A-15D5-D449-8FE4-9D2E99698AC4}"/>
              </a:ext>
            </a:extLst>
          </p:cNvPr>
          <p:cNvSpPr/>
          <p:nvPr/>
        </p:nvSpPr>
        <p:spPr>
          <a:xfrm>
            <a:off x="8127819" y="339596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89649C5F-D7EC-C047-BB96-470E0AB75A73}"/>
              </a:ext>
            </a:extLst>
          </p:cNvPr>
          <p:cNvSpPr/>
          <p:nvPr/>
        </p:nvSpPr>
        <p:spPr>
          <a:xfrm>
            <a:off x="8304001" y="327875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ABCA4A72-D89D-5D46-9A71-F8C4F66701DF}"/>
              </a:ext>
            </a:extLst>
          </p:cNvPr>
          <p:cNvSpPr/>
          <p:nvPr/>
        </p:nvSpPr>
        <p:spPr>
          <a:xfrm>
            <a:off x="8456211" y="35835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0400252E-A8AF-5A4F-9591-7D25D1620686}"/>
              </a:ext>
            </a:extLst>
          </p:cNvPr>
          <p:cNvSpPr/>
          <p:nvPr/>
        </p:nvSpPr>
        <p:spPr>
          <a:xfrm>
            <a:off x="8561845" y="344583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BCA8E92E-ADC6-5F42-86BD-14E2CAE7EFBA}"/>
              </a:ext>
            </a:extLst>
          </p:cNvPr>
          <p:cNvSpPr/>
          <p:nvPr/>
        </p:nvSpPr>
        <p:spPr>
          <a:xfrm>
            <a:off x="8214048" y="38794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B67FD17C-4F6B-0840-93DA-8094E4D25C87}"/>
              </a:ext>
            </a:extLst>
          </p:cNvPr>
          <p:cNvSpPr/>
          <p:nvPr/>
        </p:nvSpPr>
        <p:spPr>
          <a:xfrm>
            <a:off x="8151411" y="32787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278F6167-B195-E04A-BFAE-E7E68824F1DE}"/>
              </a:ext>
            </a:extLst>
          </p:cNvPr>
          <p:cNvSpPr/>
          <p:nvPr/>
        </p:nvSpPr>
        <p:spPr>
          <a:xfrm>
            <a:off x="8456211" y="35835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82A3CFC7-8CB2-034C-A60C-1513D1E3097F}"/>
              </a:ext>
            </a:extLst>
          </p:cNvPr>
          <p:cNvSpPr/>
          <p:nvPr/>
        </p:nvSpPr>
        <p:spPr>
          <a:xfrm>
            <a:off x="8490131" y="27348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262F583-8E95-3E4E-AF11-5A358EB93871}"/>
              </a:ext>
            </a:extLst>
          </p:cNvPr>
          <p:cNvSpPr/>
          <p:nvPr/>
        </p:nvSpPr>
        <p:spPr>
          <a:xfrm>
            <a:off x="8775647" y="374012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256E91F7-ACF9-9F4C-BE9B-7133D59648D6}"/>
              </a:ext>
            </a:extLst>
          </p:cNvPr>
          <p:cNvSpPr/>
          <p:nvPr/>
        </p:nvSpPr>
        <p:spPr>
          <a:xfrm>
            <a:off x="8460369" y="29761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7E8DCD54-59C2-9247-9051-0858FBE45D34}"/>
              </a:ext>
            </a:extLst>
          </p:cNvPr>
          <p:cNvSpPr/>
          <p:nvPr/>
        </p:nvSpPr>
        <p:spPr>
          <a:xfrm>
            <a:off x="8456211" y="35835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6F29C947-C80E-A64E-A512-F11D286CAFF8}"/>
              </a:ext>
            </a:extLst>
          </p:cNvPr>
          <p:cNvSpPr/>
          <p:nvPr/>
        </p:nvSpPr>
        <p:spPr>
          <a:xfrm>
            <a:off x="8761011" y="38883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4B9B466D-631C-6E45-AA3B-2D2A568F1338}"/>
              </a:ext>
            </a:extLst>
          </p:cNvPr>
          <p:cNvSpPr/>
          <p:nvPr/>
        </p:nvSpPr>
        <p:spPr>
          <a:xfrm>
            <a:off x="8771752" y="28681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645D8A30-D9A3-B645-B2ED-D60A89F179A3}"/>
              </a:ext>
            </a:extLst>
          </p:cNvPr>
          <p:cNvSpPr/>
          <p:nvPr/>
        </p:nvSpPr>
        <p:spPr>
          <a:xfrm>
            <a:off x="8369902" y="31680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1115AECD-AFF3-954E-8B0F-0E159FFD9AEF}"/>
              </a:ext>
            </a:extLst>
          </p:cNvPr>
          <p:cNvSpPr/>
          <p:nvPr/>
        </p:nvSpPr>
        <p:spPr>
          <a:xfrm>
            <a:off x="8308491" y="36393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5D03CB6C-B3B3-E142-9EDB-42BF4B80383E}"/>
              </a:ext>
            </a:extLst>
          </p:cNvPr>
          <p:cNvSpPr/>
          <p:nvPr/>
        </p:nvSpPr>
        <p:spPr>
          <a:xfrm>
            <a:off x="8662615" y="344852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980F1655-86A4-C647-B715-238A5A1660AF}"/>
              </a:ext>
            </a:extLst>
          </p:cNvPr>
          <p:cNvSpPr/>
          <p:nvPr/>
        </p:nvSpPr>
        <p:spPr>
          <a:xfrm>
            <a:off x="11225919" y="2914142"/>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32BFB9FB-5D15-0344-9CEA-5A93F56A4DA9}"/>
              </a:ext>
            </a:extLst>
          </p:cNvPr>
          <p:cNvSpPr/>
          <p:nvPr/>
        </p:nvSpPr>
        <p:spPr>
          <a:xfrm>
            <a:off x="10852994" y="350719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7DECC1FA-99AF-3A4F-8536-0BF11695A768}"/>
              </a:ext>
            </a:extLst>
          </p:cNvPr>
          <p:cNvSpPr/>
          <p:nvPr/>
        </p:nvSpPr>
        <p:spPr>
          <a:xfrm>
            <a:off x="8335507" y="2993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A819BB2D-55F0-164C-9C8E-C7F54777B2F3}"/>
              </a:ext>
            </a:extLst>
          </p:cNvPr>
          <p:cNvSpPr/>
          <p:nvPr/>
        </p:nvSpPr>
        <p:spPr>
          <a:xfrm>
            <a:off x="8487907" y="3145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DD917E9D-D7E5-544A-862B-D3441B1D2251}"/>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257351C5-9845-B84D-BC66-C4ACDA21410E}"/>
              </a:ext>
            </a:extLst>
          </p:cNvPr>
          <p:cNvSpPr/>
          <p:nvPr/>
        </p:nvSpPr>
        <p:spPr>
          <a:xfrm>
            <a:off x="8769115" y="35677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428C97D8-CCE2-1C44-9059-049D92360DE6}"/>
              </a:ext>
            </a:extLst>
          </p:cNvPr>
          <p:cNvSpPr/>
          <p:nvPr/>
        </p:nvSpPr>
        <p:spPr>
          <a:xfrm>
            <a:off x="8945297" y="34505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0C70C277-01CE-814C-AC6E-529C17AB8039}"/>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B744058B-30F8-8448-AB23-E9781E750548}"/>
              </a:ext>
            </a:extLst>
          </p:cNvPr>
          <p:cNvSpPr/>
          <p:nvPr/>
        </p:nvSpPr>
        <p:spPr>
          <a:xfrm>
            <a:off x="9203141" y="36176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43854691-7F63-604B-9F29-87465D03D919}"/>
              </a:ext>
            </a:extLst>
          </p:cNvPr>
          <p:cNvSpPr/>
          <p:nvPr/>
        </p:nvSpPr>
        <p:spPr>
          <a:xfrm>
            <a:off x="8855344" y="40513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73F12599-0350-4C44-8E10-AC9346B92390}"/>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665EA400-DB3A-B249-9AB5-6058991F4935}"/>
              </a:ext>
            </a:extLst>
          </p:cNvPr>
          <p:cNvSpPr/>
          <p:nvPr/>
        </p:nvSpPr>
        <p:spPr>
          <a:xfrm>
            <a:off x="9698781" y="351307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057551BC-A570-E34F-BAD6-3B121B25E6BD}"/>
              </a:ext>
            </a:extLst>
          </p:cNvPr>
          <p:cNvSpPr/>
          <p:nvPr/>
        </p:nvSpPr>
        <p:spPr>
          <a:xfrm>
            <a:off x="9758009" y="309636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C321ACC8-C6B0-484A-84A2-7F3B8D2C370A}"/>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DB98735-06C0-4341-A9F7-14631C4EA763}"/>
              </a:ext>
            </a:extLst>
          </p:cNvPr>
          <p:cNvSpPr/>
          <p:nvPr/>
        </p:nvSpPr>
        <p:spPr>
          <a:xfrm>
            <a:off x="8469397" y="36810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3C038E77-AE18-2244-9FFC-1E0CB924CF2A}"/>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0E170034-BA40-394A-9B59-D8B1096F089E}"/>
              </a:ext>
            </a:extLst>
          </p:cNvPr>
          <p:cNvSpPr/>
          <p:nvPr/>
        </p:nvSpPr>
        <p:spPr>
          <a:xfrm>
            <a:off x="9131427" y="29066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199B3C0C-02A6-F342-AAA7-76A45696CFB9}"/>
              </a:ext>
            </a:extLst>
          </p:cNvPr>
          <p:cNvSpPr/>
          <p:nvPr/>
        </p:nvSpPr>
        <p:spPr>
          <a:xfrm>
            <a:off x="9416943" y="39119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2684B2D6-B605-7A4D-B62C-D84C175A010E}"/>
              </a:ext>
            </a:extLst>
          </p:cNvPr>
          <p:cNvSpPr/>
          <p:nvPr/>
        </p:nvSpPr>
        <p:spPr>
          <a:xfrm>
            <a:off x="9662260" y="39616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87E60293-48FB-B14A-94E9-E206CA09CAD0}"/>
              </a:ext>
            </a:extLst>
          </p:cNvPr>
          <p:cNvSpPr/>
          <p:nvPr/>
        </p:nvSpPr>
        <p:spPr>
          <a:xfrm>
            <a:off x="9800186" y="370280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7778CA4F-B9D7-774E-B38B-8CFF929ADD1A}"/>
              </a:ext>
            </a:extLst>
          </p:cNvPr>
          <p:cNvSpPr/>
          <p:nvPr/>
        </p:nvSpPr>
        <p:spPr>
          <a:xfrm>
            <a:off x="9945920" y="431794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150C32DB-3E4A-8142-9F25-864137F7BD73}"/>
              </a:ext>
            </a:extLst>
          </p:cNvPr>
          <p:cNvSpPr/>
          <p:nvPr/>
        </p:nvSpPr>
        <p:spPr>
          <a:xfrm>
            <a:off x="9101665" y="31480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8755132D-E320-074A-9042-3F71715F7E7C}"/>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4C0EBE84-02C9-E042-889A-28E32F321E0B}"/>
              </a:ext>
            </a:extLst>
          </p:cNvPr>
          <p:cNvSpPr/>
          <p:nvPr/>
        </p:nvSpPr>
        <p:spPr>
          <a:xfrm>
            <a:off x="9843399" y="31886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F1D3D6B1-817F-DC4C-9EE0-BDF8A3E40D23}"/>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B73C1DE3-1FD5-4249-9636-E37CC017533A}"/>
              </a:ext>
            </a:extLst>
          </p:cNvPr>
          <p:cNvSpPr/>
          <p:nvPr/>
        </p:nvSpPr>
        <p:spPr>
          <a:xfrm>
            <a:off x="9992515" y="39616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48928483-7B03-2D40-8822-AF1BC0EBC152}"/>
              </a:ext>
            </a:extLst>
          </p:cNvPr>
          <p:cNvSpPr/>
          <p:nvPr/>
        </p:nvSpPr>
        <p:spPr>
          <a:xfrm>
            <a:off x="10445081" y="3043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CD993075-55EF-A248-80B6-13F62A1AF78E}"/>
              </a:ext>
            </a:extLst>
          </p:cNvPr>
          <p:cNvSpPr/>
          <p:nvPr/>
        </p:nvSpPr>
        <p:spPr>
          <a:xfrm>
            <a:off x="9413048" y="30399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0213BC2A-DE44-174E-A7E2-95E2E33ECB78}"/>
              </a:ext>
            </a:extLst>
          </p:cNvPr>
          <p:cNvSpPr/>
          <p:nvPr/>
        </p:nvSpPr>
        <p:spPr>
          <a:xfrm>
            <a:off x="9011198" y="33399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9B927738-FC08-0B4F-A962-65CF2D697457}"/>
              </a:ext>
            </a:extLst>
          </p:cNvPr>
          <p:cNvSpPr/>
          <p:nvPr/>
        </p:nvSpPr>
        <p:spPr>
          <a:xfrm>
            <a:off x="10217568" y="331435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F463B19A-F8AF-954A-BB59-22B501D18DC9}"/>
              </a:ext>
            </a:extLst>
          </p:cNvPr>
          <p:cNvSpPr/>
          <p:nvPr/>
        </p:nvSpPr>
        <p:spPr>
          <a:xfrm>
            <a:off x="9808134" y="35212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3A6D53B4-7AD1-AA43-A801-DFE14FD481FF}"/>
              </a:ext>
            </a:extLst>
          </p:cNvPr>
          <p:cNvSpPr/>
          <p:nvPr/>
        </p:nvSpPr>
        <p:spPr>
          <a:xfrm>
            <a:off x="10452999" y="37982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5BB7B8B7-17EE-5B4E-8D04-BB4BE45D4CEB}"/>
              </a:ext>
            </a:extLst>
          </p:cNvPr>
          <p:cNvSpPr/>
          <p:nvPr/>
        </p:nvSpPr>
        <p:spPr>
          <a:xfrm>
            <a:off x="10605399" y="39506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5BE7F1CE-3914-2149-905E-EF0DE9B11E06}"/>
              </a:ext>
            </a:extLst>
          </p:cNvPr>
          <p:cNvSpPr/>
          <p:nvPr/>
        </p:nvSpPr>
        <p:spPr>
          <a:xfrm>
            <a:off x="10677382" y="37209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93203E17-3FDC-7B46-BA0C-E37A95995DEE}"/>
              </a:ext>
            </a:extLst>
          </p:cNvPr>
          <p:cNvSpPr/>
          <p:nvPr/>
        </p:nvSpPr>
        <p:spPr>
          <a:xfrm>
            <a:off x="10867630" y="386973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A8D49A0D-D27A-CD44-8DE1-9135AE6F44C8}"/>
              </a:ext>
            </a:extLst>
          </p:cNvPr>
          <p:cNvSpPr/>
          <p:nvPr/>
        </p:nvSpPr>
        <p:spPr>
          <a:xfrm>
            <a:off x="10324513" y="42824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412F1866-D4AD-FD47-A756-512B97A08154}"/>
              </a:ext>
            </a:extLst>
          </p:cNvPr>
          <p:cNvSpPr/>
          <p:nvPr/>
        </p:nvSpPr>
        <p:spPr>
          <a:xfrm>
            <a:off x="10582101" y="42087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A08E58E0-83E5-7F46-B5B1-8B9F5D063AA0}"/>
              </a:ext>
            </a:extLst>
          </p:cNvPr>
          <p:cNvSpPr/>
          <p:nvPr/>
        </p:nvSpPr>
        <p:spPr>
          <a:xfrm>
            <a:off x="10787878" y="34298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FCF154D8-D140-9242-A04E-A8F29D75F1FC}"/>
              </a:ext>
            </a:extLst>
          </p:cNvPr>
          <p:cNvSpPr/>
          <p:nvPr/>
        </p:nvSpPr>
        <p:spPr>
          <a:xfrm>
            <a:off x="9995799" y="33410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BA8E9E44-F712-8D47-999F-78311165D3B9}"/>
              </a:ext>
            </a:extLst>
          </p:cNvPr>
          <p:cNvSpPr/>
          <p:nvPr/>
        </p:nvSpPr>
        <p:spPr>
          <a:xfrm>
            <a:off x="9929228" y="30813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D025449E-2EF5-A640-A716-5C5801D7AA74}"/>
              </a:ext>
            </a:extLst>
          </p:cNvPr>
          <p:cNvSpPr/>
          <p:nvPr/>
        </p:nvSpPr>
        <p:spPr>
          <a:xfrm>
            <a:off x="10300599" y="36458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2A0AED0B-F260-8847-8A42-B89222EFBD65}"/>
              </a:ext>
            </a:extLst>
          </p:cNvPr>
          <p:cNvSpPr/>
          <p:nvPr/>
        </p:nvSpPr>
        <p:spPr>
          <a:xfrm>
            <a:off x="10452999" y="37982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FDE4767E-FF43-554C-9F44-79FE84A3F7A7}"/>
              </a:ext>
            </a:extLst>
          </p:cNvPr>
          <p:cNvSpPr/>
          <p:nvPr/>
        </p:nvSpPr>
        <p:spPr>
          <a:xfrm>
            <a:off x="10605399" y="39506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7B29AB9E-CB38-6042-83EA-AD95D5EC35CE}"/>
              </a:ext>
            </a:extLst>
          </p:cNvPr>
          <p:cNvSpPr/>
          <p:nvPr/>
        </p:nvSpPr>
        <p:spPr>
          <a:xfrm>
            <a:off x="8592722" y="40505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F7DC6F4B-BCE2-8243-A32E-599D2FC938C6}"/>
              </a:ext>
            </a:extLst>
          </p:cNvPr>
          <p:cNvSpPr/>
          <p:nvPr/>
        </p:nvSpPr>
        <p:spPr>
          <a:xfrm>
            <a:off x="8815015" y="360092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6F4FFCA2-3A5C-0147-900C-886059675643}"/>
              </a:ext>
            </a:extLst>
          </p:cNvPr>
          <p:cNvSpPr/>
          <p:nvPr/>
        </p:nvSpPr>
        <p:spPr>
          <a:xfrm>
            <a:off x="8487907" y="3145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A093BA51-F997-B045-AEFA-2B7552D59029}"/>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618D90A7-5246-D041-88B6-982E9CB8464B}"/>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6A48DF55-6EE3-C740-9354-F468D8528869}"/>
              </a:ext>
            </a:extLst>
          </p:cNvPr>
          <p:cNvSpPr/>
          <p:nvPr/>
        </p:nvSpPr>
        <p:spPr>
          <a:xfrm>
            <a:off x="8921515" y="37201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D3441A09-89AE-D444-9F30-90C42267DA3B}"/>
              </a:ext>
            </a:extLst>
          </p:cNvPr>
          <p:cNvSpPr/>
          <p:nvPr/>
        </p:nvSpPr>
        <p:spPr>
          <a:xfrm>
            <a:off x="9097697" y="36029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83C686EE-9204-8944-9ADF-6BA622A14F15}"/>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7E5C8A12-6B7B-4142-B07A-7DBB1C01E8CC}"/>
              </a:ext>
            </a:extLst>
          </p:cNvPr>
          <p:cNvSpPr/>
          <p:nvPr/>
        </p:nvSpPr>
        <p:spPr>
          <a:xfrm>
            <a:off x="9355541" y="37700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93963D4C-C094-8D4C-8691-CEA8F47B3905}"/>
              </a:ext>
            </a:extLst>
          </p:cNvPr>
          <p:cNvSpPr/>
          <p:nvPr/>
        </p:nvSpPr>
        <p:spPr>
          <a:xfrm>
            <a:off x="9007744" y="42037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E79E8B10-D2F6-FA49-8228-1FA2DC6BEA12}"/>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EB36622E-1D0F-4F4E-82FA-C6A216D19007}"/>
              </a:ext>
            </a:extLst>
          </p:cNvPr>
          <p:cNvSpPr/>
          <p:nvPr/>
        </p:nvSpPr>
        <p:spPr>
          <a:xfrm>
            <a:off x="8621797" y="38334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8888FF67-CA0C-C44D-9F21-F98D93CB8BE7}"/>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AC86EFEC-2967-124C-B62F-2014E5F5CECB}"/>
              </a:ext>
            </a:extLst>
          </p:cNvPr>
          <p:cNvSpPr/>
          <p:nvPr/>
        </p:nvSpPr>
        <p:spPr>
          <a:xfrm>
            <a:off x="9283827" y="30590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33FB0E74-CB17-6E40-B6FF-891A39734D67}"/>
              </a:ext>
            </a:extLst>
          </p:cNvPr>
          <p:cNvSpPr/>
          <p:nvPr/>
        </p:nvSpPr>
        <p:spPr>
          <a:xfrm>
            <a:off x="9569343" y="40643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C2EC6D17-3138-F944-BD7F-6F56B07EB240}"/>
              </a:ext>
            </a:extLst>
          </p:cNvPr>
          <p:cNvSpPr/>
          <p:nvPr/>
        </p:nvSpPr>
        <p:spPr>
          <a:xfrm>
            <a:off x="9254065" y="33004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2AD73DB4-F603-1D47-B92C-9AA20DE91214}"/>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C4010EDA-F34B-5540-9773-7AE5CC5E3EED}"/>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3C6E68D6-AB0C-2940-9852-E18C7C964185}"/>
              </a:ext>
            </a:extLst>
          </p:cNvPr>
          <p:cNvSpPr/>
          <p:nvPr/>
        </p:nvSpPr>
        <p:spPr>
          <a:xfrm>
            <a:off x="9565448" y="31923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2E7F4C8D-96AA-894F-9434-C49F31C1F036}"/>
              </a:ext>
            </a:extLst>
          </p:cNvPr>
          <p:cNvSpPr/>
          <p:nvPr/>
        </p:nvSpPr>
        <p:spPr>
          <a:xfrm>
            <a:off x="9163598" y="34923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444641A9-FE70-1A44-A58D-40B941BB3A7A}"/>
              </a:ext>
            </a:extLst>
          </p:cNvPr>
          <p:cNvSpPr/>
          <p:nvPr/>
        </p:nvSpPr>
        <p:spPr>
          <a:xfrm>
            <a:off x="8745122" y="42029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5D376680-1BC5-834F-8A07-D8E752B967FD}"/>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63633D49-8E2D-2A4B-9947-50A6835A21F0}"/>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1B408743-9926-774A-9BA4-4342E37C6013}"/>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64FE3A98-3F60-CE40-ABAD-D52CD39A340A}"/>
              </a:ext>
            </a:extLst>
          </p:cNvPr>
          <p:cNvSpPr/>
          <p:nvPr/>
        </p:nvSpPr>
        <p:spPr>
          <a:xfrm>
            <a:off x="9073915" y="38725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EC3C421D-1069-2440-B400-3DEDCBA188A7}"/>
              </a:ext>
            </a:extLst>
          </p:cNvPr>
          <p:cNvSpPr/>
          <p:nvPr/>
        </p:nvSpPr>
        <p:spPr>
          <a:xfrm>
            <a:off x="9250097" y="37553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D5877508-8A16-F540-8586-C44D45841D0D}"/>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73985594-8C82-B043-B500-BFCE41225F41}"/>
              </a:ext>
            </a:extLst>
          </p:cNvPr>
          <p:cNvSpPr/>
          <p:nvPr/>
        </p:nvSpPr>
        <p:spPr>
          <a:xfrm>
            <a:off x="9507941" y="39224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DE91D797-BE50-1349-BDE2-65762B61A43A}"/>
              </a:ext>
            </a:extLst>
          </p:cNvPr>
          <p:cNvSpPr/>
          <p:nvPr/>
        </p:nvSpPr>
        <p:spPr>
          <a:xfrm>
            <a:off x="9160144" y="43561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112813AD-2E07-D14A-810A-9C4423F5D4F2}"/>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5525855A-B282-244F-941C-B96006A2EF17}"/>
              </a:ext>
            </a:extLst>
          </p:cNvPr>
          <p:cNvSpPr/>
          <p:nvPr/>
        </p:nvSpPr>
        <p:spPr>
          <a:xfrm>
            <a:off x="8774197" y="39858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D1230FC3-3332-B04F-AE35-B22871EC899A}"/>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30ADDA92-BC16-FD40-8275-5D402A8A761D}"/>
              </a:ext>
            </a:extLst>
          </p:cNvPr>
          <p:cNvSpPr/>
          <p:nvPr/>
        </p:nvSpPr>
        <p:spPr>
          <a:xfrm>
            <a:off x="9436227" y="32114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089D6B33-4ACA-D54E-AB7F-E152929E9B4A}"/>
              </a:ext>
            </a:extLst>
          </p:cNvPr>
          <p:cNvSpPr/>
          <p:nvPr/>
        </p:nvSpPr>
        <p:spPr>
          <a:xfrm>
            <a:off x="9721743" y="42167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3BA5B83A-E6F5-6848-9583-95888F9643E5}"/>
              </a:ext>
            </a:extLst>
          </p:cNvPr>
          <p:cNvSpPr/>
          <p:nvPr/>
        </p:nvSpPr>
        <p:spPr>
          <a:xfrm>
            <a:off x="9406465" y="34528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B8E623BC-9A11-7640-97B6-E48D1D229AF4}"/>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C66B4E27-45DE-EC4B-988D-5B2D17F73AB5}"/>
              </a:ext>
            </a:extLst>
          </p:cNvPr>
          <p:cNvSpPr/>
          <p:nvPr/>
        </p:nvSpPr>
        <p:spPr>
          <a:xfrm>
            <a:off x="9717848" y="33447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A7EC0ADE-BF87-2246-8758-D741ACC87170}"/>
              </a:ext>
            </a:extLst>
          </p:cNvPr>
          <p:cNvSpPr/>
          <p:nvPr/>
        </p:nvSpPr>
        <p:spPr>
          <a:xfrm>
            <a:off x="9315998" y="36447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7E4F8D45-E13A-F445-9B7E-6663EC0611AA}"/>
              </a:ext>
            </a:extLst>
          </p:cNvPr>
          <p:cNvSpPr/>
          <p:nvPr/>
        </p:nvSpPr>
        <p:spPr>
          <a:xfrm>
            <a:off x="8897522" y="43553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F619E986-5306-E046-9669-C5D33A499A4E}"/>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6D7A5005-7BF5-014E-90FE-6D71CA450811}"/>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C4722083-41C6-8144-B0DD-B94E31773DAF}"/>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C1A6FF30-7562-F649-86C0-6998A9B63D51}"/>
              </a:ext>
            </a:extLst>
          </p:cNvPr>
          <p:cNvSpPr/>
          <p:nvPr/>
        </p:nvSpPr>
        <p:spPr>
          <a:xfrm>
            <a:off x="9226315" y="40249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BE270981-44B2-9D4A-AA1E-0A25570C761C}"/>
              </a:ext>
            </a:extLst>
          </p:cNvPr>
          <p:cNvSpPr/>
          <p:nvPr/>
        </p:nvSpPr>
        <p:spPr>
          <a:xfrm>
            <a:off x="9402497" y="39077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A0708256-8875-CD40-9E39-514BD0B1CD5B}"/>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AC7C6033-00FD-C040-B880-C42E94BD8763}"/>
              </a:ext>
            </a:extLst>
          </p:cNvPr>
          <p:cNvSpPr/>
          <p:nvPr/>
        </p:nvSpPr>
        <p:spPr>
          <a:xfrm>
            <a:off x="9660341" y="40748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a:extLst>
              <a:ext uri="{FF2B5EF4-FFF2-40B4-BE49-F238E27FC236}">
                <a16:creationId xmlns:a16="http://schemas.microsoft.com/office/drawing/2014/main" id="{FB8DFF48-F3C5-9B41-B3FA-7FEE6C46154C}"/>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a:extLst>
              <a:ext uri="{FF2B5EF4-FFF2-40B4-BE49-F238E27FC236}">
                <a16:creationId xmlns:a16="http://schemas.microsoft.com/office/drawing/2014/main" id="{0C5D4A61-8F1F-4744-A0AD-6C685F10B65F}"/>
              </a:ext>
            </a:extLst>
          </p:cNvPr>
          <p:cNvSpPr/>
          <p:nvPr/>
        </p:nvSpPr>
        <p:spPr>
          <a:xfrm>
            <a:off x="8926597" y="41382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a:extLst>
              <a:ext uri="{FF2B5EF4-FFF2-40B4-BE49-F238E27FC236}">
                <a16:creationId xmlns:a16="http://schemas.microsoft.com/office/drawing/2014/main" id="{5A9A919C-7D0E-164F-9336-08D459A28B95}"/>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56C0CC1F-752A-964C-9B56-F16D367ABED3}"/>
              </a:ext>
            </a:extLst>
          </p:cNvPr>
          <p:cNvSpPr/>
          <p:nvPr/>
        </p:nvSpPr>
        <p:spPr>
          <a:xfrm>
            <a:off x="9588627" y="33638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532">
            <a:extLst>
              <a:ext uri="{FF2B5EF4-FFF2-40B4-BE49-F238E27FC236}">
                <a16:creationId xmlns:a16="http://schemas.microsoft.com/office/drawing/2014/main" id="{F34DC4A4-1C7F-EA49-B3F7-CEE129E71949}"/>
              </a:ext>
            </a:extLst>
          </p:cNvPr>
          <p:cNvSpPr/>
          <p:nvPr/>
        </p:nvSpPr>
        <p:spPr>
          <a:xfrm>
            <a:off x="9558865" y="36052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Oval 533">
            <a:extLst>
              <a:ext uri="{FF2B5EF4-FFF2-40B4-BE49-F238E27FC236}">
                <a16:creationId xmlns:a16="http://schemas.microsoft.com/office/drawing/2014/main" id="{50CFE1B3-85A4-E149-8C09-21E9EE4D6410}"/>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Oval 534">
            <a:extLst>
              <a:ext uri="{FF2B5EF4-FFF2-40B4-BE49-F238E27FC236}">
                <a16:creationId xmlns:a16="http://schemas.microsoft.com/office/drawing/2014/main" id="{638AADDA-4FC0-9346-8B0B-77623F2D7F82}"/>
              </a:ext>
            </a:extLst>
          </p:cNvPr>
          <p:cNvSpPr/>
          <p:nvPr/>
        </p:nvSpPr>
        <p:spPr>
          <a:xfrm>
            <a:off x="9870248" y="34971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535">
            <a:extLst>
              <a:ext uri="{FF2B5EF4-FFF2-40B4-BE49-F238E27FC236}">
                <a16:creationId xmlns:a16="http://schemas.microsoft.com/office/drawing/2014/main" id="{83973E79-7960-9443-9798-662A8BE587DE}"/>
              </a:ext>
            </a:extLst>
          </p:cNvPr>
          <p:cNvSpPr/>
          <p:nvPr/>
        </p:nvSpPr>
        <p:spPr>
          <a:xfrm>
            <a:off x="9468398" y="37971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2D5278E9-5580-A640-BE3F-B615858BDC28}"/>
              </a:ext>
            </a:extLst>
          </p:cNvPr>
          <p:cNvSpPr/>
          <p:nvPr/>
        </p:nvSpPr>
        <p:spPr>
          <a:xfrm>
            <a:off x="8247922" y="35713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F6EEC69E-DE5D-A149-B239-4219944DFEF0}"/>
              </a:ext>
            </a:extLst>
          </p:cNvPr>
          <p:cNvSpPr/>
          <p:nvPr/>
        </p:nvSpPr>
        <p:spPr>
          <a:xfrm>
            <a:off x="8376730" y="384099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CB1C36B6-7B9C-6942-87B5-6EA744E8A6C7}"/>
              </a:ext>
            </a:extLst>
          </p:cNvPr>
          <p:cNvSpPr/>
          <p:nvPr/>
        </p:nvSpPr>
        <p:spPr>
          <a:xfrm>
            <a:off x="8552912" y="37237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51487FC3-9B35-BF42-9BCE-EAE4217AD897}"/>
              </a:ext>
            </a:extLst>
          </p:cNvPr>
          <p:cNvSpPr/>
          <p:nvPr/>
        </p:nvSpPr>
        <p:spPr>
          <a:xfrm>
            <a:off x="8705122" y="40285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BF8D735C-B128-2B4D-827E-2591F6ED46AD}"/>
              </a:ext>
            </a:extLst>
          </p:cNvPr>
          <p:cNvSpPr/>
          <p:nvPr/>
        </p:nvSpPr>
        <p:spPr>
          <a:xfrm>
            <a:off x="8810756" y="389085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B15C42B2-018F-C040-9679-7BE2F4C87EDC}"/>
              </a:ext>
            </a:extLst>
          </p:cNvPr>
          <p:cNvSpPr/>
          <p:nvPr/>
        </p:nvSpPr>
        <p:spPr>
          <a:xfrm>
            <a:off x="8462959" y="432450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A14D3B32-05D7-9D41-A5AA-B5B003D9BD09}"/>
              </a:ext>
            </a:extLst>
          </p:cNvPr>
          <p:cNvSpPr/>
          <p:nvPr/>
        </p:nvSpPr>
        <p:spPr>
          <a:xfrm>
            <a:off x="8400322" y="37237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E56C58D0-285D-834D-BB96-648B84A6A128}"/>
              </a:ext>
            </a:extLst>
          </p:cNvPr>
          <p:cNvSpPr/>
          <p:nvPr/>
        </p:nvSpPr>
        <p:spPr>
          <a:xfrm>
            <a:off x="8705122" y="40285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3663D903-00A3-AD40-96C3-41EFADE3CB6D}"/>
              </a:ext>
            </a:extLst>
          </p:cNvPr>
          <p:cNvSpPr/>
          <p:nvPr/>
        </p:nvSpPr>
        <p:spPr>
          <a:xfrm>
            <a:off x="8739042" y="317982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8F2C7943-6E5E-1245-B043-65D61ED993C5}"/>
              </a:ext>
            </a:extLst>
          </p:cNvPr>
          <p:cNvSpPr/>
          <p:nvPr/>
        </p:nvSpPr>
        <p:spPr>
          <a:xfrm>
            <a:off x="9024558" y="41851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DB2C1963-8A64-0745-80E8-8021B66CB30B}"/>
              </a:ext>
            </a:extLst>
          </p:cNvPr>
          <p:cNvSpPr/>
          <p:nvPr/>
        </p:nvSpPr>
        <p:spPr>
          <a:xfrm>
            <a:off x="8709280" y="342120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AB2D4FB3-AD9E-C640-9B1A-AAA19D834B78}"/>
              </a:ext>
            </a:extLst>
          </p:cNvPr>
          <p:cNvSpPr/>
          <p:nvPr/>
        </p:nvSpPr>
        <p:spPr>
          <a:xfrm>
            <a:off x="8705122" y="40285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C04365F4-DD54-7C42-9033-EFA3FD0C4BA4}"/>
              </a:ext>
            </a:extLst>
          </p:cNvPr>
          <p:cNvSpPr/>
          <p:nvPr/>
        </p:nvSpPr>
        <p:spPr>
          <a:xfrm>
            <a:off x="9020663" y="331317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B8A8B994-375E-544C-B0B1-6E373555646D}"/>
              </a:ext>
            </a:extLst>
          </p:cNvPr>
          <p:cNvSpPr/>
          <p:nvPr/>
        </p:nvSpPr>
        <p:spPr>
          <a:xfrm>
            <a:off x="8618813" y="361310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6A40DBBE-7ED7-9546-886A-30CA82AC10EE}"/>
              </a:ext>
            </a:extLst>
          </p:cNvPr>
          <p:cNvSpPr/>
          <p:nvPr/>
        </p:nvSpPr>
        <p:spPr>
          <a:xfrm>
            <a:off x="8200337" y="432377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E27A83BE-4B61-3B41-988B-630EFF7AEE93}"/>
              </a:ext>
            </a:extLst>
          </p:cNvPr>
          <p:cNvSpPr/>
          <p:nvPr/>
        </p:nvSpPr>
        <p:spPr>
          <a:xfrm>
            <a:off x="9997288" y="3240671"/>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325E34D2-28DF-D748-8858-7C74D6CBF11C}"/>
              </a:ext>
            </a:extLst>
          </p:cNvPr>
          <p:cNvSpPr/>
          <p:nvPr/>
        </p:nvSpPr>
        <p:spPr>
          <a:xfrm>
            <a:off x="10351412" y="3049798"/>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03A9D317-607C-3C46-8C47-34846DB300A2}"/>
              </a:ext>
            </a:extLst>
          </p:cNvPr>
          <p:cNvSpPr/>
          <p:nvPr/>
        </p:nvSpPr>
        <p:spPr>
          <a:xfrm>
            <a:off x="10329104" y="28994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09F40962-141C-584F-BDC7-FFDE1A1676EE}"/>
              </a:ext>
            </a:extLst>
          </p:cNvPr>
          <p:cNvSpPr/>
          <p:nvPr/>
        </p:nvSpPr>
        <p:spPr>
          <a:xfrm>
            <a:off x="10457912" y="31690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3BD453DD-E987-3E46-A0FD-DC16040C66DC}"/>
              </a:ext>
            </a:extLst>
          </p:cNvPr>
          <p:cNvSpPr/>
          <p:nvPr/>
        </p:nvSpPr>
        <p:spPr>
          <a:xfrm>
            <a:off x="10634094" y="30518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67AA656A-82B0-7243-871C-E078FFBA55A3}"/>
              </a:ext>
            </a:extLst>
          </p:cNvPr>
          <p:cNvSpPr/>
          <p:nvPr/>
        </p:nvSpPr>
        <p:spPr>
          <a:xfrm>
            <a:off x="10786304" y="33566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25D87E54-9951-8649-BB7E-5BC46E265859}"/>
              </a:ext>
            </a:extLst>
          </p:cNvPr>
          <p:cNvSpPr/>
          <p:nvPr/>
        </p:nvSpPr>
        <p:spPr>
          <a:xfrm>
            <a:off x="10891938" y="321894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9B4F7291-845A-1344-87A8-FFF4F4FE09EF}"/>
              </a:ext>
            </a:extLst>
          </p:cNvPr>
          <p:cNvSpPr/>
          <p:nvPr/>
        </p:nvSpPr>
        <p:spPr>
          <a:xfrm>
            <a:off x="10544141" y="365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4C16C6A5-71C1-5744-9828-ACD3F6B2E1E0}"/>
              </a:ext>
            </a:extLst>
          </p:cNvPr>
          <p:cNvSpPr/>
          <p:nvPr/>
        </p:nvSpPr>
        <p:spPr>
          <a:xfrm>
            <a:off x="10481504" y="30518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CFACF544-067C-3A48-8EE1-BAB79C642E34}"/>
              </a:ext>
            </a:extLst>
          </p:cNvPr>
          <p:cNvSpPr/>
          <p:nvPr/>
        </p:nvSpPr>
        <p:spPr>
          <a:xfrm>
            <a:off x="10158194" y="328236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7798CA96-1C13-E34F-8DCC-1E176A40BAD8}"/>
              </a:ext>
            </a:extLst>
          </p:cNvPr>
          <p:cNvSpPr/>
          <p:nvPr/>
        </p:nvSpPr>
        <p:spPr>
          <a:xfrm>
            <a:off x="10786304" y="33566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C4491001-CFDA-464B-A3DD-39D79EAF8A27}"/>
              </a:ext>
            </a:extLst>
          </p:cNvPr>
          <p:cNvSpPr/>
          <p:nvPr/>
        </p:nvSpPr>
        <p:spPr>
          <a:xfrm>
            <a:off x="11105740" y="351322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29D4A1C9-6C5D-CC45-BCA1-1BB7DBE33FC6}"/>
              </a:ext>
            </a:extLst>
          </p:cNvPr>
          <p:cNvSpPr/>
          <p:nvPr/>
        </p:nvSpPr>
        <p:spPr>
          <a:xfrm>
            <a:off x="10786304" y="33566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CE5054FA-D3B4-2444-99FE-65913F86B3F5}"/>
              </a:ext>
            </a:extLst>
          </p:cNvPr>
          <p:cNvSpPr/>
          <p:nvPr/>
        </p:nvSpPr>
        <p:spPr>
          <a:xfrm>
            <a:off x="11091104" y="36614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D975725D-C4CD-744C-8AAF-E2570FBA84F7}"/>
              </a:ext>
            </a:extLst>
          </p:cNvPr>
          <p:cNvSpPr/>
          <p:nvPr/>
        </p:nvSpPr>
        <p:spPr>
          <a:xfrm>
            <a:off x="10699995" y="2941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321064ED-B1A5-EB4B-B78F-66A47EA6956D}"/>
              </a:ext>
            </a:extLst>
          </p:cNvPr>
          <p:cNvSpPr/>
          <p:nvPr/>
        </p:nvSpPr>
        <p:spPr>
          <a:xfrm>
            <a:off x="10281519" y="365185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89E9AAB4-26AA-BE4D-8112-7E343E03D48D}"/>
              </a:ext>
            </a:extLst>
          </p:cNvPr>
          <p:cNvSpPr/>
          <p:nvPr/>
        </p:nvSpPr>
        <p:spPr>
          <a:xfrm>
            <a:off x="10123761" y="34236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C3EE9CE7-6338-DC4A-A3BB-3C7506E8F1BF}"/>
              </a:ext>
            </a:extLst>
          </p:cNvPr>
          <p:cNvSpPr/>
          <p:nvPr/>
        </p:nvSpPr>
        <p:spPr>
          <a:xfrm>
            <a:off x="10276161" y="35760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BAF9AE80-E51E-D844-BD4C-C4BA4349B5AF}"/>
              </a:ext>
            </a:extLst>
          </p:cNvPr>
          <p:cNvSpPr/>
          <p:nvPr/>
        </p:nvSpPr>
        <p:spPr>
          <a:xfrm>
            <a:off x="10428561" y="37284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D2B9BA91-413D-D246-BFE7-F65D71F82D15}"/>
              </a:ext>
            </a:extLst>
          </p:cNvPr>
          <p:cNvSpPr/>
          <p:nvPr/>
        </p:nvSpPr>
        <p:spPr>
          <a:xfrm>
            <a:off x="10557369" y="39980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E07897EC-73FA-FD46-83C8-838210DA777E}"/>
              </a:ext>
            </a:extLst>
          </p:cNvPr>
          <p:cNvSpPr/>
          <p:nvPr/>
        </p:nvSpPr>
        <p:spPr>
          <a:xfrm>
            <a:off x="10733551" y="388080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1DDC12E2-7A3E-9941-8C49-AA48078AA136}"/>
              </a:ext>
            </a:extLst>
          </p:cNvPr>
          <p:cNvSpPr/>
          <p:nvPr/>
        </p:nvSpPr>
        <p:spPr>
          <a:xfrm>
            <a:off x="10885761" y="41856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39AAF92E-0390-F141-8297-E8A88BCAB19B}"/>
              </a:ext>
            </a:extLst>
          </p:cNvPr>
          <p:cNvSpPr/>
          <p:nvPr/>
        </p:nvSpPr>
        <p:spPr>
          <a:xfrm>
            <a:off x="10991395" y="404789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B115ACFC-2545-D24C-B14D-50FCB3BF66F1}"/>
              </a:ext>
            </a:extLst>
          </p:cNvPr>
          <p:cNvSpPr/>
          <p:nvPr/>
        </p:nvSpPr>
        <p:spPr>
          <a:xfrm>
            <a:off x="10580961" y="38808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A3BBF786-8787-214A-8272-6B64AF148E6B}"/>
              </a:ext>
            </a:extLst>
          </p:cNvPr>
          <p:cNvSpPr/>
          <p:nvPr/>
        </p:nvSpPr>
        <p:spPr>
          <a:xfrm>
            <a:off x="10257651" y="411131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a:extLst>
              <a:ext uri="{FF2B5EF4-FFF2-40B4-BE49-F238E27FC236}">
                <a16:creationId xmlns:a16="http://schemas.microsoft.com/office/drawing/2014/main" id="{7D720A30-7809-A942-8CC0-B1E697EE7D7A}"/>
              </a:ext>
            </a:extLst>
          </p:cNvPr>
          <p:cNvSpPr/>
          <p:nvPr/>
        </p:nvSpPr>
        <p:spPr>
          <a:xfrm>
            <a:off x="10885761" y="41856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00A247EE-90F1-1B46-BC19-3D5904AE2CAD}"/>
              </a:ext>
            </a:extLst>
          </p:cNvPr>
          <p:cNvSpPr/>
          <p:nvPr/>
        </p:nvSpPr>
        <p:spPr>
          <a:xfrm>
            <a:off x="10919681" y="33368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56D80E61-DE11-2041-A854-12BA2DFD173D}"/>
              </a:ext>
            </a:extLst>
          </p:cNvPr>
          <p:cNvSpPr/>
          <p:nvPr/>
        </p:nvSpPr>
        <p:spPr>
          <a:xfrm>
            <a:off x="11205197" y="43421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BAE3DD24-5A5E-354E-A28A-E7E2F4C94ED0}"/>
              </a:ext>
            </a:extLst>
          </p:cNvPr>
          <p:cNvSpPr/>
          <p:nvPr/>
        </p:nvSpPr>
        <p:spPr>
          <a:xfrm>
            <a:off x="10889919" y="35782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648A7FD3-2DE3-8F45-9D16-E54130C76CBF}"/>
              </a:ext>
            </a:extLst>
          </p:cNvPr>
          <p:cNvSpPr/>
          <p:nvPr/>
        </p:nvSpPr>
        <p:spPr>
          <a:xfrm>
            <a:off x="10885761" y="41856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44E9DC26-7A30-924C-9A44-F717498D77D0}"/>
              </a:ext>
            </a:extLst>
          </p:cNvPr>
          <p:cNvSpPr/>
          <p:nvPr/>
        </p:nvSpPr>
        <p:spPr>
          <a:xfrm>
            <a:off x="11201302" y="34702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12CBBD24-E517-8A4E-BBBE-511E8A78D12B}"/>
              </a:ext>
            </a:extLst>
          </p:cNvPr>
          <p:cNvSpPr/>
          <p:nvPr/>
        </p:nvSpPr>
        <p:spPr>
          <a:xfrm>
            <a:off x="10799452" y="377013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8132A284-2B87-E74A-A2C3-8B4625699A3B}"/>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399E7B5D-B131-6C42-9A18-D6AA2CC91AFA}"/>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01D924AB-B14F-8C4F-80BF-4B8D4C860C3C}"/>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9828A141-A65F-8F49-8C4D-1F5F548BE4B3}"/>
              </a:ext>
            </a:extLst>
          </p:cNvPr>
          <p:cNvSpPr/>
          <p:nvPr/>
        </p:nvSpPr>
        <p:spPr>
          <a:xfrm>
            <a:off x="9378715" y="41773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CE2063B6-A484-F746-A702-116FBDCA9670}"/>
              </a:ext>
            </a:extLst>
          </p:cNvPr>
          <p:cNvSpPr/>
          <p:nvPr/>
        </p:nvSpPr>
        <p:spPr>
          <a:xfrm>
            <a:off x="9554897" y="40601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72B0C938-43D9-D743-8445-0B54F692EB6F}"/>
              </a:ext>
            </a:extLst>
          </p:cNvPr>
          <p:cNvSpPr/>
          <p:nvPr/>
        </p:nvSpPr>
        <p:spPr>
          <a:xfrm>
            <a:off x="9812741" y="42272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6D211BC0-E29D-1243-9C65-75DF2AC0CCD4}"/>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8DFD7588-FBEA-0045-AC72-F39F619039DD}"/>
              </a:ext>
            </a:extLst>
          </p:cNvPr>
          <p:cNvSpPr/>
          <p:nvPr/>
        </p:nvSpPr>
        <p:spPr>
          <a:xfrm>
            <a:off x="9078997" y="42906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246A1164-28CD-8F4F-9A6C-07D7BEDAF110}"/>
              </a:ext>
            </a:extLst>
          </p:cNvPr>
          <p:cNvSpPr/>
          <p:nvPr/>
        </p:nvSpPr>
        <p:spPr>
          <a:xfrm>
            <a:off x="9741027" y="35162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CA14BDF9-E004-8149-A84C-7180ECC676CF}"/>
              </a:ext>
            </a:extLst>
          </p:cNvPr>
          <p:cNvSpPr/>
          <p:nvPr/>
        </p:nvSpPr>
        <p:spPr>
          <a:xfrm>
            <a:off x="9711265" y="37576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2BCC297A-427B-1E43-8537-764CD5840693}"/>
              </a:ext>
            </a:extLst>
          </p:cNvPr>
          <p:cNvSpPr/>
          <p:nvPr/>
        </p:nvSpPr>
        <p:spPr>
          <a:xfrm>
            <a:off x="10022648" y="36495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DA269EBD-9D51-6A4B-935D-6709C47AC958}"/>
              </a:ext>
            </a:extLst>
          </p:cNvPr>
          <p:cNvSpPr/>
          <p:nvPr/>
        </p:nvSpPr>
        <p:spPr>
          <a:xfrm>
            <a:off x="9620798" y="39495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8DC65FFC-D502-1643-AF9A-BC5F67C10E55}"/>
              </a:ext>
            </a:extLst>
          </p:cNvPr>
          <p:cNvSpPr/>
          <p:nvPr/>
        </p:nvSpPr>
        <p:spPr>
          <a:xfrm>
            <a:off x="8280219" y="354836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B03F01CE-1F05-E243-878D-628A99EEA7F3}"/>
              </a:ext>
            </a:extLst>
          </p:cNvPr>
          <p:cNvSpPr/>
          <p:nvPr/>
        </p:nvSpPr>
        <p:spPr>
          <a:xfrm>
            <a:off x="8456401" y="343115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C0DCDC6A-526B-7841-8457-57F2A9634403}"/>
              </a:ext>
            </a:extLst>
          </p:cNvPr>
          <p:cNvSpPr/>
          <p:nvPr/>
        </p:nvSpPr>
        <p:spPr>
          <a:xfrm>
            <a:off x="8608611" y="3735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3EFD2CB7-EFA7-7F4F-8126-980FA37DF68D}"/>
              </a:ext>
            </a:extLst>
          </p:cNvPr>
          <p:cNvSpPr/>
          <p:nvPr/>
        </p:nvSpPr>
        <p:spPr>
          <a:xfrm>
            <a:off x="8714245" y="359823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320C4FAD-FEA5-254E-ACD3-4C13A5EAE29E}"/>
              </a:ext>
            </a:extLst>
          </p:cNvPr>
          <p:cNvSpPr/>
          <p:nvPr/>
        </p:nvSpPr>
        <p:spPr>
          <a:xfrm>
            <a:off x="8366448" y="40318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F5B141AC-4929-3D47-942A-A8DAA3BA8A43}"/>
              </a:ext>
            </a:extLst>
          </p:cNvPr>
          <p:cNvSpPr/>
          <p:nvPr/>
        </p:nvSpPr>
        <p:spPr>
          <a:xfrm>
            <a:off x="8303811" y="34311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48A5A0DF-2194-F44A-991E-61955827FAC8}"/>
              </a:ext>
            </a:extLst>
          </p:cNvPr>
          <p:cNvSpPr/>
          <p:nvPr/>
        </p:nvSpPr>
        <p:spPr>
          <a:xfrm>
            <a:off x="8608611" y="3735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3A44C7F6-B458-0B41-B4C3-E2DE3D925E20}"/>
              </a:ext>
            </a:extLst>
          </p:cNvPr>
          <p:cNvSpPr/>
          <p:nvPr/>
        </p:nvSpPr>
        <p:spPr>
          <a:xfrm>
            <a:off x="8642531" y="28872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5587575B-0A9F-0A44-9F3D-CD8AF7867DF7}"/>
              </a:ext>
            </a:extLst>
          </p:cNvPr>
          <p:cNvSpPr/>
          <p:nvPr/>
        </p:nvSpPr>
        <p:spPr>
          <a:xfrm>
            <a:off x="8928047" y="389252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3E263627-B7B9-6B45-8F9B-CCE0C5C3654A}"/>
              </a:ext>
            </a:extLst>
          </p:cNvPr>
          <p:cNvSpPr/>
          <p:nvPr/>
        </p:nvSpPr>
        <p:spPr>
          <a:xfrm>
            <a:off x="8612769" y="31285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775DAEC8-46F1-9249-92B6-738A7B690723}"/>
              </a:ext>
            </a:extLst>
          </p:cNvPr>
          <p:cNvSpPr/>
          <p:nvPr/>
        </p:nvSpPr>
        <p:spPr>
          <a:xfrm>
            <a:off x="8608611" y="3735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F696220C-4976-F443-9AF5-0AC2C8BCA798}"/>
              </a:ext>
            </a:extLst>
          </p:cNvPr>
          <p:cNvSpPr/>
          <p:nvPr/>
        </p:nvSpPr>
        <p:spPr>
          <a:xfrm>
            <a:off x="8913411" y="40407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44AFE70B-1823-454D-B30D-E420426C8A06}"/>
              </a:ext>
            </a:extLst>
          </p:cNvPr>
          <p:cNvSpPr/>
          <p:nvPr/>
        </p:nvSpPr>
        <p:spPr>
          <a:xfrm>
            <a:off x="8924152" y="30205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DAC43C2D-388A-E141-879B-A18C6CA34C86}"/>
              </a:ext>
            </a:extLst>
          </p:cNvPr>
          <p:cNvSpPr/>
          <p:nvPr/>
        </p:nvSpPr>
        <p:spPr>
          <a:xfrm>
            <a:off x="8522302" y="33204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0C65DF70-EB12-D946-A6AC-1C76BA3D5531}"/>
              </a:ext>
            </a:extLst>
          </p:cNvPr>
          <p:cNvSpPr/>
          <p:nvPr/>
        </p:nvSpPr>
        <p:spPr>
          <a:xfrm>
            <a:off x="8460891" y="37917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9D77C74C-64C9-6B4C-978F-71A550697861}"/>
              </a:ext>
            </a:extLst>
          </p:cNvPr>
          <p:cNvSpPr/>
          <p:nvPr/>
        </p:nvSpPr>
        <p:spPr>
          <a:xfrm>
            <a:off x="8815015" y="360092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958B0243-254F-564B-9A4B-42EF50C7BADD}"/>
              </a:ext>
            </a:extLst>
          </p:cNvPr>
          <p:cNvSpPr/>
          <p:nvPr/>
        </p:nvSpPr>
        <p:spPr>
          <a:xfrm>
            <a:off x="11378319" y="3066542"/>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875E94FE-F38B-394F-A1B3-ECA80FF2E44E}"/>
              </a:ext>
            </a:extLst>
          </p:cNvPr>
          <p:cNvSpPr/>
          <p:nvPr/>
        </p:nvSpPr>
        <p:spPr>
          <a:xfrm>
            <a:off x="11005394" y="365959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2C803946-D607-384A-BFD4-34620C25A558}"/>
              </a:ext>
            </a:extLst>
          </p:cNvPr>
          <p:cNvSpPr/>
          <p:nvPr/>
        </p:nvSpPr>
        <p:spPr>
          <a:xfrm>
            <a:off x="8487907" y="3145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9A175359-9C00-6B4D-9DE2-2D7F51B6C43B}"/>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4E011AB5-9650-E74E-90F9-88F827A973F1}"/>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92E7B9FF-3905-974C-AF10-39209E478F85}"/>
              </a:ext>
            </a:extLst>
          </p:cNvPr>
          <p:cNvSpPr/>
          <p:nvPr/>
        </p:nvSpPr>
        <p:spPr>
          <a:xfrm>
            <a:off x="8921515" y="37201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a:extLst>
              <a:ext uri="{FF2B5EF4-FFF2-40B4-BE49-F238E27FC236}">
                <a16:creationId xmlns:a16="http://schemas.microsoft.com/office/drawing/2014/main" id="{B2C777A8-4656-C449-BEF0-0180D79EFB76}"/>
              </a:ext>
            </a:extLst>
          </p:cNvPr>
          <p:cNvSpPr/>
          <p:nvPr/>
        </p:nvSpPr>
        <p:spPr>
          <a:xfrm>
            <a:off x="9097697" y="36029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7E160D82-F31B-F341-92BB-F1C062BE4EFE}"/>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1F4C1B11-8E30-EB4D-A6CD-3F88C0ACFBAE}"/>
              </a:ext>
            </a:extLst>
          </p:cNvPr>
          <p:cNvSpPr/>
          <p:nvPr/>
        </p:nvSpPr>
        <p:spPr>
          <a:xfrm>
            <a:off x="9355541" y="37700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2F55344A-EBE1-994D-B036-7795CE7D216B}"/>
              </a:ext>
            </a:extLst>
          </p:cNvPr>
          <p:cNvSpPr/>
          <p:nvPr/>
        </p:nvSpPr>
        <p:spPr>
          <a:xfrm>
            <a:off x="9007744" y="42037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2093596B-341E-3A46-849B-7D868E2CD80B}"/>
              </a:ext>
            </a:extLst>
          </p:cNvPr>
          <p:cNvSpPr/>
          <p:nvPr/>
        </p:nvSpPr>
        <p:spPr>
          <a:xfrm>
            <a:off x="9707107" y="4364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E46F28E4-67AC-794F-9CF8-3F298D38418E}"/>
              </a:ext>
            </a:extLst>
          </p:cNvPr>
          <p:cNvSpPr/>
          <p:nvPr/>
        </p:nvSpPr>
        <p:spPr>
          <a:xfrm>
            <a:off x="9851181" y="366547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E0FCF862-7DBB-7F47-8269-10BFEF6DE537}"/>
              </a:ext>
            </a:extLst>
          </p:cNvPr>
          <p:cNvSpPr/>
          <p:nvPr/>
        </p:nvSpPr>
        <p:spPr>
          <a:xfrm>
            <a:off x="9910409" y="324876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52106C6E-C09A-DE48-A08C-D8CADC69C6AA}"/>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2E493F90-BD7A-1948-B23A-15C9AFAF2B07}"/>
              </a:ext>
            </a:extLst>
          </p:cNvPr>
          <p:cNvSpPr/>
          <p:nvPr/>
        </p:nvSpPr>
        <p:spPr>
          <a:xfrm>
            <a:off x="8621797" y="38334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73AEFAE7-F424-A043-AE98-427CAB6D9E08}"/>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49CBD789-8B48-024F-9247-FFDDC6EFCCC8}"/>
              </a:ext>
            </a:extLst>
          </p:cNvPr>
          <p:cNvSpPr/>
          <p:nvPr/>
        </p:nvSpPr>
        <p:spPr>
          <a:xfrm>
            <a:off x="9283827" y="30590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B4EEA5F0-2D45-0C4D-9903-8A8C52D1E7A0}"/>
              </a:ext>
            </a:extLst>
          </p:cNvPr>
          <p:cNvSpPr/>
          <p:nvPr/>
        </p:nvSpPr>
        <p:spPr>
          <a:xfrm>
            <a:off x="9569343" y="40643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87A8BB0A-3B84-BC4B-90CB-87A92B01941E}"/>
              </a:ext>
            </a:extLst>
          </p:cNvPr>
          <p:cNvSpPr/>
          <p:nvPr/>
        </p:nvSpPr>
        <p:spPr>
          <a:xfrm>
            <a:off x="9814660" y="41140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ED52DD9D-493C-C244-8B39-AD76A5377558}"/>
              </a:ext>
            </a:extLst>
          </p:cNvPr>
          <p:cNvSpPr/>
          <p:nvPr/>
        </p:nvSpPr>
        <p:spPr>
          <a:xfrm>
            <a:off x="9952586" y="385520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5367AAB7-73C8-8E42-B450-D7CBDA193DDB}"/>
              </a:ext>
            </a:extLst>
          </p:cNvPr>
          <p:cNvSpPr/>
          <p:nvPr/>
        </p:nvSpPr>
        <p:spPr>
          <a:xfrm>
            <a:off x="10098320" y="447034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94197CC0-F124-7E41-9568-420007D6DB9A}"/>
              </a:ext>
            </a:extLst>
          </p:cNvPr>
          <p:cNvSpPr/>
          <p:nvPr/>
        </p:nvSpPr>
        <p:spPr>
          <a:xfrm>
            <a:off x="9254065" y="33004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B29F2A15-D2BB-604F-A086-6EA4E0B6136B}"/>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50B986AF-1D48-F54E-A7F2-BDA6C83A373D}"/>
              </a:ext>
            </a:extLst>
          </p:cNvPr>
          <p:cNvSpPr/>
          <p:nvPr/>
        </p:nvSpPr>
        <p:spPr>
          <a:xfrm>
            <a:off x="9995799" y="33410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6E074852-5BEE-BD47-8E7D-50A02EC791F1}"/>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B11A1CB9-3181-A544-A4D1-EF962DF6436E}"/>
              </a:ext>
            </a:extLst>
          </p:cNvPr>
          <p:cNvSpPr/>
          <p:nvPr/>
        </p:nvSpPr>
        <p:spPr>
          <a:xfrm>
            <a:off x="10144915" y="41140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E4CA621E-2CF2-604E-A6A6-1A880CABBD32}"/>
              </a:ext>
            </a:extLst>
          </p:cNvPr>
          <p:cNvSpPr/>
          <p:nvPr/>
        </p:nvSpPr>
        <p:spPr>
          <a:xfrm>
            <a:off x="10597481" y="31963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D064F8AF-9674-5440-90F7-A2935B968EC4}"/>
              </a:ext>
            </a:extLst>
          </p:cNvPr>
          <p:cNvSpPr/>
          <p:nvPr/>
        </p:nvSpPr>
        <p:spPr>
          <a:xfrm>
            <a:off x="9565448" y="31923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4F3498A9-56CD-DB43-A4D7-CA8BCE006F4C}"/>
              </a:ext>
            </a:extLst>
          </p:cNvPr>
          <p:cNvSpPr/>
          <p:nvPr/>
        </p:nvSpPr>
        <p:spPr>
          <a:xfrm>
            <a:off x="9163598" y="34923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43D83250-B5C4-CE47-AB91-D03D42F9E1E5}"/>
              </a:ext>
            </a:extLst>
          </p:cNvPr>
          <p:cNvSpPr/>
          <p:nvPr/>
        </p:nvSpPr>
        <p:spPr>
          <a:xfrm>
            <a:off x="10369968" y="346675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283D159B-B0D9-2343-9009-9BEA4F5D9E6C}"/>
              </a:ext>
            </a:extLst>
          </p:cNvPr>
          <p:cNvSpPr/>
          <p:nvPr/>
        </p:nvSpPr>
        <p:spPr>
          <a:xfrm>
            <a:off x="9960534" y="36736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F7103F60-94DA-4342-B64F-781935858977}"/>
              </a:ext>
            </a:extLst>
          </p:cNvPr>
          <p:cNvSpPr/>
          <p:nvPr/>
        </p:nvSpPr>
        <p:spPr>
          <a:xfrm>
            <a:off x="10605399" y="39506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77C5655-40F3-0748-99DF-366147616515}"/>
              </a:ext>
            </a:extLst>
          </p:cNvPr>
          <p:cNvSpPr/>
          <p:nvPr/>
        </p:nvSpPr>
        <p:spPr>
          <a:xfrm>
            <a:off x="10757799" y="41030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3D67F46B-1121-344B-A80B-5CB0E3A2B44A}"/>
              </a:ext>
            </a:extLst>
          </p:cNvPr>
          <p:cNvSpPr/>
          <p:nvPr/>
        </p:nvSpPr>
        <p:spPr>
          <a:xfrm>
            <a:off x="10829782" y="38733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D186EF51-EFA6-4D42-85AB-42F26B23DECC}"/>
              </a:ext>
            </a:extLst>
          </p:cNvPr>
          <p:cNvSpPr/>
          <p:nvPr/>
        </p:nvSpPr>
        <p:spPr>
          <a:xfrm>
            <a:off x="11020030" y="402213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779E7C05-97C3-DD4B-B5C2-4613B29CCA52}"/>
              </a:ext>
            </a:extLst>
          </p:cNvPr>
          <p:cNvSpPr/>
          <p:nvPr/>
        </p:nvSpPr>
        <p:spPr>
          <a:xfrm>
            <a:off x="10476913" y="44348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364C615E-6857-8E41-868F-E962AEE96AEE}"/>
              </a:ext>
            </a:extLst>
          </p:cNvPr>
          <p:cNvSpPr/>
          <p:nvPr/>
        </p:nvSpPr>
        <p:spPr>
          <a:xfrm>
            <a:off x="10734501" y="43611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D0DE8A2A-99A6-484B-8E6A-56428E0C48A7}"/>
              </a:ext>
            </a:extLst>
          </p:cNvPr>
          <p:cNvSpPr/>
          <p:nvPr/>
        </p:nvSpPr>
        <p:spPr>
          <a:xfrm>
            <a:off x="10940278" y="35822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F2C48974-83A2-7C40-A6D2-34C88E36753D}"/>
              </a:ext>
            </a:extLst>
          </p:cNvPr>
          <p:cNvSpPr/>
          <p:nvPr/>
        </p:nvSpPr>
        <p:spPr>
          <a:xfrm>
            <a:off x="10148199" y="34934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D3E9E035-1EE3-4047-8CB8-022C9C8F0209}"/>
              </a:ext>
            </a:extLst>
          </p:cNvPr>
          <p:cNvSpPr/>
          <p:nvPr/>
        </p:nvSpPr>
        <p:spPr>
          <a:xfrm>
            <a:off x="10081628" y="32337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FA91112B-790F-BD49-B87B-2DE54EA0D558}"/>
              </a:ext>
            </a:extLst>
          </p:cNvPr>
          <p:cNvSpPr/>
          <p:nvPr/>
        </p:nvSpPr>
        <p:spPr>
          <a:xfrm>
            <a:off x="10452999" y="37982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F6F82522-C5D9-8646-BC61-E9E75942528B}"/>
              </a:ext>
            </a:extLst>
          </p:cNvPr>
          <p:cNvSpPr/>
          <p:nvPr/>
        </p:nvSpPr>
        <p:spPr>
          <a:xfrm>
            <a:off x="10605399" y="39506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BB8B4513-4CF6-8F4D-BF59-4584C6D89A0E}"/>
              </a:ext>
            </a:extLst>
          </p:cNvPr>
          <p:cNvSpPr/>
          <p:nvPr/>
        </p:nvSpPr>
        <p:spPr>
          <a:xfrm>
            <a:off x="10757799" y="41030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94FA03E6-BCB9-3B47-888C-D37F2513B5BE}"/>
              </a:ext>
            </a:extLst>
          </p:cNvPr>
          <p:cNvSpPr/>
          <p:nvPr/>
        </p:nvSpPr>
        <p:spPr>
          <a:xfrm>
            <a:off x="8745122" y="42029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930615D5-789D-8045-B9F2-FA7CE98BA785}"/>
              </a:ext>
            </a:extLst>
          </p:cNvPr>
          <p:cNvSpPr/>
          <p:nvPr/>
        </p:nvSpPr>
        <p:spPr>
          <a:xfrm>
            <a:off x="8967415" y="375332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5463B330-32FF-5240-85F7-B5A2D551F74A}"/>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416F1783-0E1B-F242-866C-32A29054137F}"/>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a:extLst>
              <a:ext uri="{FF2B5EF4-FFF2-40B4-BE49-F238E27FC236}">
                <a16:creationId xmlns:a16="http://schemas.microsoft.com/office/drawing/2014/main" id="{55B01735-FAE7-3242-A2B2-5CBAD944CF2C}"/>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1F27DD27-D11E-CF4B-B991-04408019EFEC}"/>
              </a:ext>
            </a:extLst>
          </p:cNvPr>
          <p:cNvSpPr/>
          <p:nvPr/>
        </p:nvSpPr>
        <p:spPr>
          <a:xfrm>
            <a:off x="9073915" y="38725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EDF28A9B-A239-C142-82C1-65E7AFF2785A}"/>
              </a:ext>
            </a:extLst>
          </p:cNvPr>
          <p:cNvSpPr/>
          <p:nvPr/>
        </p:nvSpPr>
        <p:spPr>
          <a:xfrm>
            <a:off x="9250097" y="37553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C60A7287-D7A2-FF44-AC86-F7A1546A0744}"/>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1817E685-02AA-324C-840F-DAF6F23D2F14}"/>
              </a:ext>
            </a:extLst>
          </p:cNvPr>
          <p:cNvSpPr/>
          <p:nvPr/>
        </p:nvSpPr>
        <p:spPr>
          <a:xfrm>
            <a:off x="9507941" y="39224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FE0298B1-BFBE-8A4B-A57D-119CD2FC6043}"/>
              </a:ext>
            </a:extLst>
          </p:cNvPr>
          <p:cNvSpPr/>
          <p:nvPr/>
        </p:nvSpPr>
        <p:spPr>
          <a:xfrm>
            <a:off x="9160144" y="43561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F15AD5E4-7087-B44B-A54B-AADC5C9FB692}"/>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31399343-C863-BA46-8C67-F2AA63A270BF}"/>
              </a:ext>
            </a:extLst>
          </p:cNvPr>
          <p:cNvSpPr/>
          <p:nvPr/>
        </p:nvSpPr>
        <p:spPr>
          <a:xfrm>
            <a:off x="8774197" y="39858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302C5C7F-3D48-0649-85ED-A8E6BE05851C}"/>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7BB52951-BA21-5C42-B8AF-6C0078998655}"/>
              </a:ext>
            </a:extLst>
          </p:cNvPr>
          <p:cNvSpPr/>
          <p:nvPr/>
        </p:nvSpPr>
        <p:spPr>
          <a:xfrm>
            <a:off x="9436227" y="32114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41A592C1-50F8-8F4C-877F-6A41FBFAD612}"/>
              </a:ext>
            </a:extLst>
          </p:cNvPr>
          <p:cNvSpPr/>
          <p:nvPr/>
        </p:nvSpPr>
        <p:spPr>
          <a:xfrm>
            <a:off x="9721743" y="42167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4ABF1C14-9ECB-DD43-8177-8E6FA5B2FC6D}"/>
              </a:ext>
            </a:extLst>
          </p:cNvPr>
          <p:cNvSpPr/>
          <p:nvPr/>
        </p:nvSpPr>
        <p:spPr>
          <a:xfrm>
            <a:off x="9406465" y="34528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217B24A3-04E4-FC43-B4BD-07F2201A8123}"/>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68920B7D-F4FE-B048-B479-967AFEC45B09}"/>
              </a:ext>
            </a:extLst>
          </p:cNvPr>
          <p:cNvSpPr/>
          <p:nvPr/>
        </p:nvSpPr>
        <p:spPr>
          <a:xfrm>
            <a:off x="9707107" y="4364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D9ED8F3F-F7E3-B144-8347-61BD664E3663}"/>
              </a:ext>
            </a:extLst>
          </p:cNvPr>
          <p:cNvSpPr/>
          <p:nvPr/>
        </p:nvSpPr>
        <p:spPr>
          <a:xfrm>
            <a:off x="9717848" y="33447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28CCAD8D-9CD0-5640-9188-0E2E5111112F}"/>
              </a:ext>
            </a:extLst>
          </p:cNvPr>
          <p:cNvSpPr/>
          <p:nvPr/>
        </p:nvSpPr>
        <p:spPr>
          <a:xfrm>
            <a:off x="9315998" y="36447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60EEAF80-6EB5-F24F-AF1E-6A829D852970}"/>
              </a:ext>
            </a:extLst>
          </p:cNvPr>
          <p:cNvSpPr/>
          <p:nvPr/>
        </p:nvSpPr>
        <p:spPr>
          <a:xfrm>
            <a:off x="8897522" y="43553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C0A62F88-05D8-D040-91FE-B20D6B5C8778}"/>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9E612FD2-2D33-4942-800D-999A2179F5A1}"/>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73F70391-AF3C-E843-AA9F-A94F78EA99EF}"/>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CF267514-B5AF-774D-9BCF-75133F3CB5EA}"/>
              </a:ext>
            </a:extLst>
          </p:cNvPr>
          <p:cNvSpPr/>
          <p:nvPr/>
        </p:nvSpPr>
        <p:spPr>
          <a:xfrm>
            <a:off x="9226315" y="40249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15C43ED0-734E-F54F-BA32-13FC99F6EC8C}"/>
              </a:ext>
            </a:extLst>
          </p:cNvPr>
          <p:cNvSpPr/>
          <p:nvPr/>
        </p:nvSpPr>
        <p:spPr>
          <a:xfrm>
            <a:off x="9402497" y="39077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4E2D83FF-8FE1-8E47-B19F-44CD87B75E08}"/>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25CB8468-134A-C44F-A244-76117960CF6E}"/>
              </a:ext>
            </a:extLst>
          </p:cNvPr>
          <p:cNvSpPr/>
          <p:nvPr/>
        </p:nvSpPr>
        <p:spPr>
          <a:xfrm>
            <a:off x="9660341" y="40748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ABB4946C-BC7F-B14C-9BB9-498F660318B2}"/>
              </a:ext>
            </a:extLst>
          </p:cNvPr>
          <p:cNvSpPr/>
          <p:nvPr/>
        </p:nvSpPr>
        <p:spPr>
          <a:xfrm>
            <a:off x="9312544" y="45085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2A21E4EE-B962-D243-A19F-DEDCFFC51D0C}"/>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639A9343-2B59-754D-AB55-3748FAF9A6AB}"/>
              </a:ext>
            </a:extLst>
          </p:cNvPr>
          <p:cNvSpPr/>
          <p:nvPr/>
        </p:nvSpPr>
        <p:spPr>
          <a:xfrm>
            <a:off x="8926597" y="41382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2F95807E-30C5-F54B-9435-792D597374F0}"/>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03636100-9D29-6842-9C7F-7CC79A85F39E}"/>
              </a:ext>
            </a:extLst>
          </p:cNvPr>
          <p:cNvSpPr/>
          <p:nvPr/>
        </p:nvSpPr>
        <p:spPr>
          <a:xfrm>
            <a:off x="9588627" y="33638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9E4493EB-FFAB-C848-8BBE-DF4D60603A9A}"/>
              </a:ext>
            </a:extLst>
          </p:cNvPr>
          <p:cNvSpPr/>
          <p:nvPr/>
        </p:nvSpPr>
        <p:spPr>
          <a:xfrm>
            <a:off x="9874143" y="43691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61E08527-F2C7-8841-978A-3FCCDF826C23}"/>
              </a:ext>
            </a:extLst>
          </p:cNvPr>
          <p:cNvSpPr/>
          <p:nvPr/>
        </p:nvSpPr>
        <p:spPr>
          <a:xfrm>
            <a:off x="9558865" y="36052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5AE1C333-EFDF-A54F-9D00-04533CB6B8F8}"/>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B6F8EE75-513A-BA4A-904E-38984F100043}"/>
              </a:ext>
            </a:extLst>
          </p:cNvPr>
          <p:cNvSpPr/>
          <p:nvPr/>
        </p:nvSpPr>
        <p:spPr>
          <a:xfrm>
            <a:off x="9870248" y="34971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A1DC1CE3-8C29-E743-BE04-FAE1E90FAC8C}"/>
              </a:ext>
            </a:extLst>
          </p:cNvPr>
          <p:cNvSpPr/>
          <p:nvPr/>
        </p:nvSpPr>
        <p:spPr>
          <a:xfrm>
            <a:off x="9468398" y="37971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1BEBAD64-A4A1-D64C-8EA1-3385DB9A0811}"/>
              </a:ext>
            </a:extLst>
          </p:cNvPr>
          <p:cNvSpPr/>
          <p:nvPr/>
        </p:nvSpPr>
        <p:spPr>
          <a:xfrm>
            <a:off x="9049922" y="45077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92115B64-013A-4A47-8FBF-83F845EEC8A1}"/>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69F3B9C3-DE92-4A49-B73C-25D46E27598C}"/>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41F63FF6-3888-C245-93F1-FE9205B682CD}"/>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29DEA605-CC15-B145-B346-33995DAC738A}"/>
              </a:ext>
            </a:extLst>
          </p:cNvPr>
          <p:cNvSpPr/>
          <p:nvPr/>
        </p:nvSpPr>
        <p:spPr>
          <a:xfrm>
            <a:off x="9378715" y="41773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EDB8DA64-15E2-AD4B-90BF-D6CAA7187BF1}"/>
              </a:ext>
            </a:extLst>
          </p:cNvPr>
          <p:cNvSpPr/>
          <p:nvPr/>
        </p:nvSpPr>
        <p:spPr>
          <a:xfrm>
            <a:off x="9554897" y="40601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F0538359-0759-DD4C-939B-645204CE0174}"/>
              </a:ext>
            </a:extLst>
          </p:cNvPr>
          <p:cNvSpPr/>
          <p:nvPr/>
        </p:nvSpPr>
        <p:spPr>
          <a:xfrm>
            <a:off x="9707107" y="4364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699">
            <a:extLst>
              <a:ext uri="{FF2B5EF4-FFF2-40B4-BE49-F238E27FC236}">
                <a16:creationId xmlns:a16="http://schemas.microsoft.com/office/drawing/2014/main" id="{F12595D7-E9E6-6D40-B43C-861574299497}"/>
              </a:ext>
            </a:extLst>
          </p:cNvPr>
          <p:cNvSpPr/>
          <p:nvPr/>
        </p:nvSpPr>
        <p:spPr>
          <a:xfrm>
            <a:off x="9812741" y="42272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6F9979D1-E3C4-DF44-BC55-69DCF881BD95}"/>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1CE01635-BCAE-8A4F-B4F2-9BD795CC238F}"/>
              </a:ext>
            </a:extLst>
          </p:cNvPr>
          <p:cNvSpPr/>
          <p:nvPr/>
        </p:nvSpPr>
        <p:spPr>
          <a:xfrm>
            <a:off x="9078997" y="42906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4F52724D-A9DB-5C4E-A954-985850C31404}"/>
              </a:ext>
            </a:extLst>
          </p:cNvPr>
          <p:cNvSpPr/>
          <p:nvPr/>
        </p:nvSpPr>
        <p:spPr>
          <a:xfrm>
            <a:off x="9707107" y="4364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168AC95A-D7BC-5D48-BEA7-7954EDD0882E}"/>
              </a:ext>
            </a:extLst>
          </p:cNvPr>
          <p:cNvSpPr/>
          <p:nvPr/>
        </p:nvSpPr>
        <p:spPr>
          <a:xfrm>
            <a:off x="9741027" y="35162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B35E414D-D3D1-B346-9AC7-7CDBBFB48264}"/>
              </a:ext>
            </a:extLst>
          </p:cNvPr>
          <p:cNvSpPr/>
          <p:nvPr/>
        </p:nvSpPr>
        <p:spPr>
          <a:xfrm>
            <a:off x="9711265" y="37576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D0C2DCC1-CDB1-DB4D-ABA7-7E4C8114AA17}"/>
              </a:ext>
            </a:extLst>
          </p:cNvPr>
          <p:cNvSpPr/>
          <p:nvPr/>
        </p:nvSpPr>
        <p:spPr>
          <a:xfrm>
            <a:off x="9707107" y="4364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1731A9E1-0AD5-0245-AC12-2927E3ACF692}"/>
              </a:ext>
            </a:extLst>
          </p:cNvPr>
          <p:cNvSpPr/>
          <p:nvPr/>
        </p:nvSpPr>
        <p:spPr>
          <a:xfrm>
            <a:off x="10022648" y="36495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1CE1E360-CF28-CA4D-8F8A-D6E77F0B952D}"/>
              </a:ext>
            </a:extLst>
          </p:cNvPr>
          <p:cNvSpPr/>
          <p:nvPr/>
        </p:nvSpPr>
        <p:spPr>
          <a:xfrm>
            <a:off x="9620798" y="39495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30480A78-0DCD-0542-81E4-10B4D4734741}"/>
              </a:ext>
            </a:extLst>
          </p:cNvPr>
          <p:cNvSpPr/>
          <p:nvPr/>
        </p:nvSpPr>
        <p:spPr>
          <a:xfrm>
            <a:off x="8400322" y="37237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40BB7BD4-2EEF-8647-A63D-CA7C51560AF4}"/>
              </a:ext>
            </a:extLst>
          </p:cNvPr>
          <p:cNvSpPr/>
          <p:nvPr/>
        </p:nvSpPr>
        <p:spPr>
          <a:xfrm>
            <a:off x="8529130" y="399339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00963D16-FFF3-7642-BE15-59F7EBD53491}"/>
              </a:ext>
            </a:extLst>
          </p:cNvPr>
          <p:cNvSpPr/>
          <p:nvPr/>
        </p:nvSpPr>
        <p:spPr>
          <a:xfrm>
            <a:off x="8705312" y="38761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64453935-41D8-104B-8A35-436073026520}"/>
              </a:ext>
            </a:extLst>
          </p:cNvPr>
          <p:cNvSpPr/>
          <p:nvPr/>
        </p:nvSpPr>
        <p:spPr>
          <a:xfrm>
            <a:off x="8857522" y="41809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18BA6546-D788-9B42-A6B7-A1F0C621BC66}"/>
              </a:ext>
            </a:extLst>
          </p:cNvPr>
          <p:cNvSpPr/>
          <p:nvPr/>
        </p:nvSpPr>
        <p:spPr>
          <a:xfrm>
            <a:off x="8963156" y="404325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D7CA54A-F48E-5944-8059-434E5AAA335D}"/>
              </a:ext>
            </a:extLst>
          </p:cNvPr>
          <p:cNvSpPr/>
          <p:nvPr/>
        </p:nvSpPr>
        <p:spPr>
          <a:xfrm>
            <a:off x="8615359" y="447690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35152E2B-45DA-6D49-8868-6322FAB20BBE}"/>
              </a:ext>
            </a:extLst>
          </p:cNvPr>
          <p:cNvSpPr/>
          <p:nvPr/>
        </p:nvSpPr>
        <p:spPr>
          <a:xfrm>
            <a:off x="8552722" y="38761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E1E72C52-B233-8E41-9A78-E6A9EA843EAE}"/>
              </a:ext>
            </a:extLst>
          </p:cNvPr>
          <p:cNvSpPr/>
          <p:nvPr/>
        </p:nvSpPr>
        <p:spPr>
          <a:xfrm>
            <a:off x="8857522" y="41809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E7819E6A-DFCC-3D4F-AB54-239763ACD02B}"/>
              </a:ext>
            </a:extLst>
          </p:cNvPr>
          <p:cNvSpPr/>
          <p:nvPr/>
        </p:nvSpPr>
        <p:spPr>
          <a:xfrm>
            <a:off x="8891442" y="333222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57453259-FDA0-1046-AC7A-4FCA1B174250}"/>
              </a:ext>
            </a:extLst>
          </p:cNvPr>
          <p:cNvSpPr/>
          <p:nvPr/>
        </p:nvSpPr>
        <p:spPr>
          <a:xfrm>
            <a:off x="9176958" y="43375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BBEA90D1-8B5E-2147-BDE3-4DFD114BABCB}"/>
              </a:ext>
            </a:extLst>
          </p:cNvPr>
          <p:cNvSpPr/>
          <p:nvPr/>
        </p:nvSpPr>
        <p:spPr>
          <a:xfrm>
            <a:off x="8861680" y="357360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8755E767-13CF-3D44-9A08-43FEE1C2013F}"/>
              </a:ext>
            </a:extLst>
          </p:cNvPr>
          <p:cNvSpPr/>
          <p:nvPr/>
        </p:nvSpPr>
        <p:spPr>
          <a:xfrm>
            <a:off x="8857522" y="41809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6A9E2565-0B48-FE40-B952-EC9E16B7FA0D}"/>
              </a:ext>
            </a:extLst>
          </p:cNvPr>
          <p:cNvSpPr/>
          <p:nvPr/>
        </p:nvSpPr>
        <p:spPr>
          <a:xfrm>
            <a:off x="9173063" y="346557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5752B8AE-5E97-BB40-B50D-5528C4FBD76F}"/>
              </a:ext>
            </a:extLst>
          </p:cNvPr>
          <p:cNvSpPr/>
          <p:nvPr/>
        </p:nvSpPr>
        <p:spPr>
          <a:xfrm>
            <a:off x="8771213" y="376550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D7ED552C-14E5-0443-B369-5791C792172D}"/>
              </a:ext>
            </a:extLst>
          </p:cNvPr>
          <p:cNvSpPr/>
          <p:nvPr/>
        </p:nvSpPr>
        <p:spPr>
          <a:xfrm>
            <a:off x="8352737" y="447617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EBAAC03D-C577-994B-A67E-9C0F796946B5}"/>
              </a:ext>
            </a:extLst>
          </p:cNvPr>
          <p:cNvSpPr/>
          <p:nvPr/>
        </p:nvSpPr>
        <p:spPr>
          <a:xfrm>
            <a:off x="10149688" y="3393071"/>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9CB585AA-DDCE-DD40-A865-61AE58682ADD}"/>
              </a:ext>
            </a:extLst>
          </p:cNvPr>
          <p:cNvSpPr/>
          <p:nvPr/>
        </p:nvSpPr>
        <p:spPr>
          <a:xfrm>
            <a:off x="10503812" y="3202198"/>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5AEA7465-F9E1-8242-9BA4-AA40729DEA32}"/>
              </a:ext>
            </a:extLst>
          </p:cNvPr>
          <p:cNvSpPr/>
          <p:nvPr/>
        </p:nvSpPr>
        <p:spPr>
          <a:xfrm>
            <a:off x="10481504" y="30518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18485A09-BDF5-8A4F-93DC-B460C1213DAC}"/>
              </a:ext>
            </a:extLst>
          </p:cNvPr>
          <p:cNvSpPr/>
          <p:nvPr/>
        </p:nvSpPr>
        <p:spPr>
          <a:xfrm>
            <a:off x="10610312" y="33214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11353C64-12DB-9C42-BFA7-2324A5FAB00D}"/>
              </a:ext>
            </a:extLst>
          </p:cNvPr>
          <p:cNvSpPr/>
          <p:nvPr/>
        </p:nvSpPr>
        <p:spPr>
          <a:xfrm>
            <a:off x="10786494" y="32042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E5E437AC-F48F-6B46-BF4B-34F3E0D38E77}"/>
              </a:ext>
            </a:extLst>
          </p:cNvPr>
          <p:cNvSpPr/>
          <p:nvPr/>
        </p:nvSpPr>
        <p:spPr>
          <a:xfrm>
            <a:off x="10938704" y="35090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B966507A-3BFB-B641-AB84-5D355E76B96D}"/>
              </a:ext>
            </a:extLst>
          </p:cNvPr>
          <p:cNvSpPr/>
          <p:nvPr/>
        </p:nvSpPr>
        <p:spPr>
          <a:xfrm>
            <a:off x="11044338" y="337134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3CA21570-DA1C-6F4C-A6F6-868DCE4019FD}"/>
              </a:ext>
            </a:extLst>
          </p:cNvPr>
          <p:cNvSpPr/>
          <p:nvPr/>
        </p:nvSpPr>
        <p:spPr>
          <a:xfrm>
            <a:off x="10696541" y="3804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69BBEF20-164F-4C45-B429-EE460FA0B153}"/>
              </a:ext>
            </a:extLst>
          </p:cNvPr>
          <p:cNvSpPr/>
          <p:nvPr/>
        </p:nvSpPr>
        <p:spPr>
          <a:xfrm>
            <a:off x="10633904" y="32042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EBDCCFED-97F3-8B45-8587-8DE14DA1D2CD}"/>
              </a:ext>
            </a:extLst>
          </p:cNvPr>
          <p:cNvSpPr/>
          <p:nvPr/>
        </p:nvSpPr>
        <p:spPr>
          <a:xfrm>
            <a:off x="10310594" y="343476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A3A3B209-9A91-5F49-9D86-14F0CE56CEC9}"/>
              </a:ext>
            </a:extLst>
          </p:cNvPr>
          <p:cNvSpPr/>
          <p:nvPr/>
        </p:nvSpPr>
        <p:spPr>
          <a:xfrm>
            <a:off x="10938704" y="35090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77A33B10-7652-B04F-9180-A14898C0A35A}"/>
              </a:ext>
            </a:extLst>
          </p:cNvPr>
          <p:cNvSpPr/>
          <p:nvPr/>
        </p:nvSpPr>
        <p:spPr>
          <a:xfrm>
            <a:off x="11258140" y="366562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1E0A077E-9A49-1548-88F4-014DFD3323F6}"/>
              </a:ext>
            </a:extLst>
          </p:cNvPr>
          <p:cNvSpPr/>
          <p:nvPr/>
        </p:nvSpPr>
        <p:spPr>
          <a:xfrm>
            <a:off x="10938704" y="35090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BE4579F5-0654-A742-B1B9-37BF414467CC}"/>
              </a:ext>
            </a:extLst>
          </p:cNvPr>
          <p:cNvSpPr/>
          <p:nvPr/>
        </p:nvSpPr>
        <p:spPr>
          <a:xfrm>
            <a:off x="11243504" y="38138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CCB24AFA-54D4-E64B-8324-336849EB994E}"/>
              </a:ext>
            </a:extLst>
          </p:cNvPr>
          <p:cNvSpPr/>
          <p:nvPr/>
        </p:nvSpPr>
        <p:spPr>
          <a:xfrm>
            <a:off x="10852395" y="3093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0C2EAAD0-FF40-9140-95EF-E7144EC402F6}"/>
              </a:ext>
            </a:extLst>
          </p:cNvPr>
          <p:cNvSpPr/>
          <p:nvPr/>
        </p:nvSpPr>
        <p:spPr>
          <a:xfrm>
            <a:off x="10433919" y="380425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E7B5657C-BD1D-B940-9DCB-84B6B2CCBB35}"/>
              </a:ext>
            </a:extLst>
          </p:cNvPr>
          <p:cNvSpPr/>
          <p:nvPr/>
        </p:nvSpPr>
        <p:spPr>
          <a:xfrm>
            <a:off x="10276161" y="35760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2043EA6D-5F5C-2B4E-A194-523F65DBFF88}"/>
              </a:ext>
            </a:extLst>
          </p:cNvPr>
          <p:cNvSpPr/>
          <p:nvPr/>
        </p:nvSpPr>
        <p:spPr>
          <a:xfrm>
            <a:off x="10428561" y="37284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D7990252-E87B-E142-A51B-767B61159E65}"/>
              </a:ext>
            </a:extLst>
          </p:cNvPr>
          <p:cNvSpPr/>
          <p:nvPr/>
        </p:nvSpPr>
        <p:spPr>
          <a:xfrm>
            <a:off x="10580961" y="38808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D85EF059-E1C1-FE4D-B6A9-1DE0765FF33B}"/>
              </a:ext>
            </a:extLst>
          </p:cNvPr>
          <p:cNvSpPr/>
          <p:nvPr/>
        </p:nvSpPr>
        <p:spPr>
          <a:xfrm>
            <a:off x="10709769" y="41504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6BBA75D1-1043-5D4D-AD7E-03C012086388}"/>
              </a:ext>
            </a:extLst>
          </p:cNvPr>
          <p:cNvSpPr/>
          <p:nvPr/>
        </p:nvSpPr>
        <p:spPr>
          <a:xfrm>
            <a:off x="10885951" y="403320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65C1512F-37B1-CB4D-AF71-ACAB144B46BE}"/>
              </a:ext>
            </a:extLst>
          </p:cNvPr>
          <p:cNvSpPr/>
          <p:nvPr/>
        </p:nvSpPr>
        <p:spPr>
          <a:xfrm>
            <a:off x="11038161" y="43380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8FDF8E73-F6BC-7B45-9F7C-7189E5514D90}"/>
              </a:ext>
            </a:extLst>
          </p:cNvPr>
          <p:cNvSpPr/>
          <p:nvPr/>
        </p:nvSpPr>
        <p:spPr>
          <a:xfrm>
            <a:off x="11143795" y="420029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8AC1C9CF-3FA9-1549-8576-9EC6478505F2}"/>
              </a:ext>
            </a:extLst>
          </p:cNvPr>
          <p:cNvSpPr/>
          <p:nvPr/>
        </p:nvSpPr>
        <p:spPr>
          <a:xfrm>
            <a:off x="10733361" y="40332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65D43288-1FD3-1042-AE22-DF33C1AC9F42}"/>
              </a:ext>
            </a:extLst>
          </p:cNvPr>
          <p:cNvSpPr/>
          <p:nvPr/>
        </p:nvSpPr>
        <p:spPr>
          <a:xfrm>
            <a:off x="10410051" y="426371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F9AD701B-8927-3645-B95A-80C3932AF931}"/>
              </a:ext>
            </a:extLst>
          </p:cNvPr>
          <p:cNvSpPr/>
          <p:nvPr/>
        </p:nvSpPr>
        <p:spPr>
          <a:xfrm>
            <a:off x="11038161" y="43380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7680548E-29F1-CE4E-BAA8-C6719A8D5482}"/>
              </a:ext>
            </a:extLst>
          </p:cNvPr>
          <p:cNvSpPr/>
          <p:nvPr/>
        </p:nvSpPr>
        <p:spPr>
          <a:xfrm>
            <a:off x="11072081" y="34892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84E8BB2C-E295-8C49-BFA3-AB3D271CA994}"/>
              </a:ext>
            </a:extLst>
          </p:cNvPr>
          <p:cNvSpPr/>
          <p:nvPr/>
        </p:nvSpPr>
        <p:spPr>
          <a:xfrm>
            <a:off x="11357597" y="44945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92A30240-CB77-454B-B6E2-7FB92F8923B8}"/>
              </a:ext>
            </a:extLst>
          </p:cNvPr>
          <p:cNvSpPr/>
          <p:nvPr/>
        </p:nvSpPr>
        <p:spPr>
          <a:xfrm>
            <a:off x="11042319" y="37306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6B64262A-4E06-BE40-89FC-65C5218B053E}"/>
              </a:ext>
            </a:extLst>
          </p:cNvPr>
          <p:cNvSpPr/>
          <p:nvPr/>
        </p:nvSpPr>
        <p:spPr>
          <a:xfrm>
            <a:off x="11038161" y="43380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56863B4D-F735-314C-B28A-69A9E0FBB501}"/>
              </a:ext>
            </a:extLst>
          </p:cNvPr>
          <p:cNvSpPr/>
          <p:nvPr/>
        </p:nvSpPr>
        <p:spPr>
          <a:xfrm>
            <a:off x="11353702" y="36226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8718A692-5652-B143-8094-F8B2ACCC5CDE}"/>
              </a:ext>
            </a:extLst>
          </p:cNvPr>
          <p:cNvSpPr/>
          <p:nvPr/>
        </p:nvSpPr>
        <p:spPr>
          <a:xfrm>
            <a:off x="10951852" y="392253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615A7469-7241-5544-AD0A-4E49DEF8F818}"/>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B5FAA447-4E6F-844B-AFAD-E9E12963442C}"/>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8D701C8E-FB5E-3D44-B9F6-AE109F9C5882}"/>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C2F2CFA3-0EAA-7244-AEC4-CEBDFF358F6F}"/>
              </a:ext>
            </a:extLst>
          </p:cNvPr>
          <p:cNvSpPr/>
          <p:nvPr/>
        </p:nvSpPr>
        <p:spPr>
          <a:xfrm>
            <a:off x="9531115" y="43297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88F531D6-B840-DD43-BC1D-7F74FD29C59C}"/>
              </a:ext>
            </a:extLst>
          </p:cNvPr>
          <p:cNvSpPr/>
          <p:nvPr/>
        </p:nvSpPr>
        <p:spPr>
          <a:xfrm>
            <a:off x="9707297" y="42125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E86BD225-18E2-1540-85DF-41FB39E3E66D}"/>
              </a:ext>
            </a:extLst>
          </p:cNvPr>
          <p:cNvSpPr/>
          <p:nvPr/>
        </p:nvSpPr>
        <p:spPr>
          <a:xfrm>
            <a:off x="9965141" y="43796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F17384F6-8AAF-9F48-A277-E08B3A006951}"/>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CFDDDB5F-FC1D-A64D-B589-6C4D35B81094}"/>
              </a:ext>
            </a:extLst>
          </p:cNvPr>
          <p:cNvSpPr/>
          <p:nvPr/>
        </p:nvSpPr>
        <p:spPr>
          <a:xfrm>
            <a:off x="9231397" y="44430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C3A1AE53-8871-6146-9D14-D8D9B6374896}"/>
              </a:ext>
            </a:extLst>
          </p:cNvPr>
          <p:cNvSpPr/>
          <p:nvPr/>
        </p:nvSpPr>
        <p:spPr>
          <a:xfrm>
            <a:off x="9893427" y="36686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4EA235AD-B1CC-AC46-B183-7B0C91D1822E}"/>
              </a:ext>
            </a:extLst>
          </p:cNvPr>
          <p:cNvSpPr/>
          <p:nvPr/>
        </p:nvSpPr>
        <p:spPr>
          <a:xfrm>
            <a:off x="9863665" y="39100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3EAF6A0E-D011-0346-8ED9-B50680F3521E}"/>
              </a:ext>
            </a:extLst>
          </p:cNvPr>
          <p:cNvSpPr/>
          <p:nvPr/>
        </p:nvSpPr>
        <p:spPr>
          <a:xfrm>
            <a:off x="10175048" y="38019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BB4DB6EC-C90F-5640-A9D7-ACE785298BCD}"/>
              </a:ext>
            </a:extLst>
          </p:cNvPr>
          <p:cNvSpPr/>
          <p:nvPr/>
        </p:nvSpPr>
        <p:spPr>
          <a:xfrm>
            <a:off x="9773198" y="41019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E412EFDB-25ED-434E-AA58-B5B6B12C6E03}"/>
              </a:ext>
            </a:extLst>
          </p:cNvPr>
          <p:cNvSpPr/>
          <p:nvPr/>
        </p:nvSpPr>
        <p:spPr>
          <a:xfrm>
            <a:off x="8432619" y="370076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27689919-E553-B444-8258-92377DCCEB50}"/>
              </a:ext>
            </a:extLst>
          </p:cNvPr>
          <p:cNvSpPr/>
          <p:nvPr/>
        </p:nvSpPr>
        <p:spPr>
          <a:xfrm>
            <a:off x="8608801" y="358355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E4852D86-BAB3-F54E-A85D-78B510BC7DC6}"/>
              </a:ext>
            </a:extLst>
          </p:cNvPr>
          <p:cNvSpPr/>
          <p:nvPr/>
        </p:nvSpPr>
        <p:spPr>
          <a:xfrm>
            <a:off x="8761011" y="38883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458D453C-8A0B-FE4A-B4F3-CBE140CA2954}"/>
              </a:ext>
            </a:extLst>
          </p:cNvPr>
          <p:cNvSpPr/>
          <p:nvPr/>
        </p:nvSpPr>
        <p:spPr>
          <a:xfrm>
            <a:off x="8866645" y="375063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9137593F-6DF8-F64E-8040-3A180F436589}"/>
              </a:ext>
            </a:extLst>
          </p:cNvPr>
          <p:cNvSpPr/>
          <p:nvPr/>
        </p:nvSpPr>
        <p:spPr>
          <a:xfrm>
            <a:off x="8518848" y="41842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A81EC98D-8CCD-9146-AEBC-154D7C0A1FCC}"/>
              </a:ext>
            </a:extLst>
          </p:cNvPr>
          <p:cNvSpPr/>
          <p:nvPr/>
        </p:nvSpPr>
        <p:spPr>
          <a:xfrm>
            <a:off x="8456211" y="35835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AA732F7B-0209-E045-9974-72C71600159D}"/>
              </a:ext>
            </a:extLst>
          </p:cNvPr>
          <p:cNvSpPr/>
          <p:nvPr/>
        </p:nvSpPr>
        <p:spPr>
          <a:xfrm>
            <a:off x="8761011" y="38883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8B521AC1-66C2-1B4A-AFC4-8E6AC28EDA81}"/>
              </a:ext>
            </a:extLst>
          </p:cNvPr>
          <p:cNvSpPr/>
          <p:nvPr/>
        </p:nvSpPr>
        <p:spPr>
          <a:xfrm>
            <a:off x="8794931" y="30396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D5DB966E-59D8-9344-BCFD-C8BF3B6F587C}"/>
              </a:ext>
            </a:extLst>
          </p:cNvPr>
          <p:cNvSpPr/>
          <p:nvPr/>
        </p:nvSpPr>
        <p:spPr>
          <a:xfrm>
            <a:off x="9080447" y="404492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58E9FF47-6C79-D14F-BAD1-461E053F559D}"/>
              </a:ext>
            </a:extLst>
          </p:cNvPr>
          <p:cNvSpPr/>
          <p:nvPr/>
        </p:nvSpPr>
        <p:spPr>
          <a:xfrm>
            <a:off x="8765169" y="32809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D6180F35-C5F0-AD4C-8A9E-3C79196B4F69}"/>
              </a:ext>
            </a:extLst>
          </p:cNvPr>
          <p:cNvSpPr/>
          <p:nvPr/>
        </p:nvSpPr>
        <p:spPr>
          <a:xfrm>
            <a:off x="8761011" y="38883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910D7AE5-6DD6-EE4B-B073-973A1612EEBE}"/>
              </a:ext>
            </a:extLst>
          </p:cNvPr>
          <p:cNvSpPr/>
          <p:nvPr/>
        </p:nvSpPr>
        <p:spPr>
          <a:xfrm>
            <a:off x="9065811" y="41931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7CE1792D-BE18-F04D-BC0F-DDFD0E340D98}"/>
              </a:ext>
            </a:extLst>
          </p:cNvPr>
          <p:cNvSpPr/>
          <p:nvPr/>
        </p:nvSpPr>
        <p:spPr>
          <a:xfrm>
            <a:off x="9076552" y="31729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0045A718-2AD1-E646-BC5C-E9AE1A20E480}"/>
              </a:ext>
            </a:extLst>
          </p:cNvPr>
          <p:cNvSpPr/>
          <p:nvPr/>
        </p:nvSpPr>
        <p:spPr>
          <a:xfrm>
            <a:off x="8674702" y="34728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F66FF0FF-4DE3-A248-AEDD-A4B2B35F8B7B}"/>
              </a:ext>
            </a:extLst>
          </p:cNvPr>
          <p:cNvSpPr/>
          <p:nvPr/>
        </p:nvSpPr>
        <p:spPr>
          <a:xfrm>
            <a:off x="8613291" y="3944196"/>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57930E25-719F-F549-893C-33220316DA3B}"/>
              </a:ext>
            </a:extLst>
          </p:cNvPr>
          <p:cNvSpPr/>
          <p:nvPr/>
        </p:nvSpPr>
        <p:spPr>
          <a:xfrm>
            <a:off x="8967415" y="375332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FCECE640-48CE-F840-B4C8-4BBA30EF15C6}"/>
              </a:ext>
            </a:extLst>
          </p:cNvPr>
          <p:cNvSpPr/>
          <p:nvPr/>
        </p:nvSpPr>
        <p:spPr>
          <a:xfrm>
            <a:off x="11530719" y="3218942"/>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3D2E52CC-60C9-AB44-B333-07CA85430B22}"/>
              </a:ext>
            </a:extLst>
          </p:cNvPr>
          <p:cNvSpPr/>
          <p:nvPr/>
        </p:nvSpPr>
        <p:spPr>
          <a:xfrm>
            <a:off x="11157794" y="381199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5210A56F-FFDD-704F-8441-97F6FF7B8C9E}"/>
              </a:ext>
            </a:extLst>
          </p:cNvPr>
          <p:cNvSpPr/>
          <p:nvPr/>
        </p:nvSpPr>
        <p:spPr>
          <a:xfrm>
            <a:off x="8640307" y="3298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AC98DB51-58B3-6B4B-AF25-0714864AF98C}"/>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C8D139DB-D647-BA43-A859-9CA3F5639AAB}"/>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E87D3C-0957-6347-B549-21DFFB853080}"/>
              </a:ext>
            </a:extLst>
          </p:cNvPr>
          <p:cNvSpPr/>
          <p:nvPr/>
        </p:nvSpPr>
        <p:spPr>
          <a:xfrm>
            <a:off x="9073915" y="38725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26E0F7B4-FCDD-8842-91A2-3F636577E309}"/>
              </a:ext>
            </a:extLst>
          </p:cNvPr>
          <p:cNvSpPr/>
          <p:nvPr/>
        </p:nvSpPr>
        <p:spPr>
          <a:xfrm>
            <a:off x="9250097" y="37553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74C4674B-95B7-2D45-8911-3B30103BBD52}"/>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33874D0C-021D-554E-8CB0-7E4CB11FA1EF}"/>
              </a:ext>
            </a:extLst>
          </p:cNvPr>
          <p:cNvSpPr/>
          <p:nvPr/>
        </p:nvSpPr>
        <p:spPr>
          <a:xfrm>
            <a:off x="9507941" y="39224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2DACF1AB-C562-354B-9DD0-08152035535B}"/>
              </a:ext>
            </a:extLst>
          </p:cNvPr>
          <p:cNvSpPr/>
          <p:nvPr/>
        </p:nvSpPr>
        <p:spPr>
          <a:xfrm>
            <a:off x="9160144" y="43561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80E866A4-9D7F-5148-9333-82A3BA372FC3}"/>
              </a:ext>
            </a:extLst>
          </p:cNvPr>
          <p:cNvSpPr/>
          <p:nvPr/>
        </p:nvSpPr>
        <p:spPr>
          <a:xfrm>
            <a:off x="9859507" y="4517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883D80C3-ED36-2342-A628-B82FE01CDC00}"/>
              </a:ext>
            </a:extLst>
          </p:cNvPr>
          <p:cNvSpPr/>
          <p:nvPr/>
        </p:nvSpPr>
        <p:spPr>
          <a:xfrm>
            <a:off x="10003581" y="381787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745A2896-E1B8-5F4F-A3F8-41E6D1ED0A5E}"/>
              </a:ext>
            </a:extLst>
          </p:cNvPr>
          <p:cNvSpPr/>
          <p:nvPr/>
        </p:nvSpPr>
        <p:spPr>
          <a:xfrm>
            <a:off x="10062809" y="340116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9FDE374-6A3D-1440-B92E-E8DB6535AFBB}"/>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432345BF-0B9B-A74F-B715-8FEEFA8CA1B2}"/>
              </a:ext>
            </a:extLst>
          </p:cNvPr>
          <p:cNvSpPr/>
          <p:nvPr/>
        </p:nvSpPr>
        <p:spPr>
          <a:xfrm>
            <a:off x="8774197" y="39858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1925DFAD-2D32-9248-95BA-D41057BE9C1B}"/>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ABCE3085-361D-474E-B1DB-E0B743E79989}"/>
              </a:ext>
            </a:extLst>
          </p:cNvPr>
          <p:cNvSpPr/>
          <p:nvPr/>
        </p:nvSpPr>
        <p:spPr>
          <a:xfrm>
            <a:off x="9436227" y="32114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74E46E52-3306-5B4C-B42D-8424309C3D2C}"/>
              </a:ext>
            </a:extLst>
          </p:cNvPr>
          <p:cNvSpPr/>
          <p:nvPr/>
        </p:nvSpPr>
        <p:spPr>
          <a:xfrm>
            <a:off x="9721743" y="42167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2D2D0B47-1452-BC4D-97CE-45CB64D0E61B}"/>
              </a:ext>
            </a:extLst>
          </p:cNvPr>
          <p:cNvSpPr/>
          <p:nvPr/>
        </p:nvSpPr>
        <p:spPr>
          <a:xfrm>
            <a:off x="9967060" y="42664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FE5999E-B722-EC4B-A829-73080BC4A4BA}"/>
              </a:ext>
            </a:extLst>
          </p:cNvPr>
          <p:cNvSpPr/>
          <p:nvPr/>
        </p:nvSpPr>
        <p:spPr>
          <a:xfrm>
            <a:off x="10104986" y="400760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B74F4C79-A634-0644-A97A-58D63A13D42B}"/>
              </a:ext>
            </a:extLst>
          </p:cNvPr>
          <p:cNvSpPr/>
          <p:nvPr/>
        </p:nvSpPr>
        <p:spPr>
          <a:xfrm>
            <a:off x="10250720" y="462274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Oval 804">
            <a:extLst>
              <a:ext uri="{FF2B5EF4-FFF2-40B4-BE49-F238E27FC236}">
                <a16:creationId xmlns:a16="http://schemas.microsoft.com/office/drawing/2014/main" id="{830622AC-3CDB-D74D-B739-09DAFA756EA3}"/>
              </a:ext>
            </a:extLst>
          </p:cNvPr>
          <p:cNvSpPr/>
          <p:nvPr/>
        </p:nvSpPr>
        <p:spPr>
          <a:xfrm>
            <a:off x="9406465" y="34528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Oval 805">
            <a:extLst>
              <a:ext uri="{FF2B5EF4-FFF2-40B4-BE49-F238E27FC236}">
                <a16:creationId xmlns:a16="http://schemas.microsoft.com/office/drawing/2014/main" id="{691FCDEF-FBBA-9843-A5B3-227CF962A48D}"/>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Oval 806">
            <a:extLst>
              <a:ext uri="{FF2B5EF4-FFF2-40B4-BE49-F238E27FC236}">
                <a16:creationId xmlns:a16="http://schemas.microsoft.com/office/drawing/2014/main" id="{5B4AB96B-36B3-9E41-9C4B-BD1D4A9B876D}"/>
              </a:ext>
            </a:extLst>
          </p:cNvPr>
          <p:cNvSpPr/>
          <p:nvPr/>
        </p:nvSpPr>
        <p:spPr>
          <a:xfrm>
            <a:off x="10148199" y="34934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Oval 807">
            <a:extLst>
              <a:ext uri="{FF2B5EF4-FFF2-40B4-BE49-F238E27FC236}">
                <a16:creationId xmlns:a16="http://schemas.microsoft.com/office/drawing/2014/main" id="{06AFFBE8-C376-9046-A563-87114426B285}"/>
              </a:ext>
            </a:extLst>
          </p:cNvPr>
          <p:cNvSpPr/>
          <p:nvPr/>
        </p:nvSpPr>
        <p:spPr>
          <a:xfrm>
            <a:off x="9707107" y="4364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Oval 808">
            <a:extLst>
              <a:ext uri="{FF2B5EF4-FFF2-40B4-BE49-F238E27FC236}">
                <a16:creationId xmlns:a16="http://schemas.microsoft.com/office/drawing/2014/main" id="{C1017364-1593-934E-A074-C79D6A21B37C}"/>
              </a:ext>
            </a:extLst>
          </p:cNvPr>
          <p:cNvSpPr/>
          <p:nvPr/>
        </p:nvSpPr>
        <p:spPr>
          <a:xfrm>
            <a:off x="10297315" y="42664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Oval 809">
            <a:extLst>
              <a:ext uri="{FF2B5EF4-FFF2-40B4-BE49-F238E27FC236}">
                <a16:creationId xmlns:a16="http://schemas.microsoft.com/office/drawing/2014/main" id="{1932B368-DA98-9948-B8EB-D331F383453F}"/>
              </a:ext>
            </a:extLst>
          </p:cNvPr>
          <p:cNvSpPr/>
          <p:nvPr/>
        </p:nvSpPr>
        <p:spPr>
          <a:xfrm>
            <a:off x="10749881" y="33487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Oval 810">
            <a:extLst>
              <a:ext uri="{FF2B5EF4-FFF2-40B4-BE49-F238E27FC236}">
                <a16:creationId xmlns:a16="http://schemas.microsoft.com/office/drawing/2014/main" id="{82B093F6-F9A3-0243-BB76-94E05F6DC2AE}"/>
              </a:ext>
            </a:extLst>
          </p:cNvPr>
          <p:cNvSpPr/>
          <p:nvPr/>
        </p:nvSpPr>
        <p:spPr>
          <a:xfrm>
            <a:off x="9717848" y="33447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Oval 811">
            <a:extLst>
              <a:ext uri="{FF2B5EF4-FFF2-40B4-BE49-F238E27FC236}">
                <a16:creationId xmlns:a16="http://schemas.microsoft.com/office/drawing/2014/main" id="{B0A1178C-2AAB-7F40-AA70-6D1B50EF3518}"/>
              </a:ext>
            </a:extLst>
          </p:cNvPr>
          <p:cNvSpPr/>
          <p:nvPr/>
        </p:nvSpPr>
        <p:spPr>
          <a:xfrm>
            <a:off x="9315998" y="36447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Oval 812">
            <a:extLst>
              <a:ext uri="{FF2B5EF4-FFF2-40B4-BE49-F238E27FC236}">
                <a16:creationId xmlns:a16="http://schemas.microsoft.com/office/drawing/2014/main" id="{CFE85197-88AF-0B46-9EC9-96488F30C6E3}"/>
              </a:ext>
            </a:extLst>
          </p:cNvPr>
          <p:cNvSpPr/>
          <p:nvPr/>
        </p:nvSpPr>
        <p:spPr>
          <a:xfrm>
            <a:off x="10522368" y="361915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Oval 813">
            <a:extLst>
              <a:ext uri="{FF2B5EF4-FFF2-40B4-BE49-F238E27FC236}">
                <a16:creationId xmlns:a16="http://schemas.microsoft.com/office/drawing/2014/main" id="{896C4E7A-7C27-664C-9298-F6696CE538B6}"/>
              </a:ext>
            </a:extLst>
          </p:cNvPr>
          <p:cNvSpPr/>
          <p:nvPr/>
        </p:nvSpPr>
        <p:spPr>
          <a:xfrm>
            <a:off x="10112934" y="382600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Oval 814">
            <a:extLst>
              <a:ext uri="{FF2B5EF4-FFF2-40B4-BE49-F238E27FC236}">
                <a16:creationId xmlns:a16="http://schemas.microsoft.com/office/drawing/2014/main" id="{C7199950-2E69-DC40-924A-C231DA3312C9}"/>
              </a:ext>
            </a:extLst>
          </p:cNvPr>
          <p:cNvSpPr/>
          <p:nvPr/>
        </p:nvSpPr>
        <p:spPr>
          <a:xfrm>
            <a:off x="10757799" y="41030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Oval 815">
            <a:extLst>
              <a:ext uri="{FF2B5EF4-FFF2-40B4-BE49-F238E27FC236}">
                <a16:creationId xmlns:a16="http://schemas.microsoft.com/office/drawing/2014/main" id="{D5200A4A-78B3-3D4F-B9EE-08E944870F22}"/>
              </a:ext>
            </a:extLst>
          </p:cNvPr>
          <p:cNvSpPr/>
          <p:nvPr/>
        </p:nvSpPr>
        <p:spPr>
          <a:xfrm>
            <a:off x="10910199" y="42554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Oval 816">
            <a:extLst>
              <a:ext uri="{FF2B5EF4-FFF2-40B4-BE49-F238E27FC236}">
                <a16:creationId xmlns:a16="http://schemas.microsoft.com/office/drawing/2014/main" id="{63791B3C-3820-9F4D-BD42-798ED3429DB8}"/>
              </a:ext>
            </a:extLst>
          </p:cNvPr>
          <p:cNvSpPr/>
          <p:nvPr/>
        </p:nvSpPr>
        <p:spPr>
          <a:xfrm>
            <a:off x="10982182" y="402573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Oval 817">
            <a:extLst>
              <a:ext uri="{FF2B5EF4-FFF2-40B4-BE49-F238E27FC236}">
                <a16:creationId xmlns:a16="http://schemas.microsoft.com/office/drawing/2014/main" id="{6D4DC79A-5E7C-1442-8268-3D6BD846EB7D}"/>
              </a:ext>
            </a:extLst>
          </p:cNvPr>
          <p:cNvSpPr/>
          <p:nvPr/>
        </p:nvSpPr>
        <p:spPr>
          <a:xfrm>
            <a:off x="11172430" y="417453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Oval 818">
            <a:extLst>
              <a:ext uri="{FF2B5EF4-FFF2-40B4-BE49-F238E27FC236}">
                <a16:creationId xmlns:a16="http://schemas.microsoft.com/office/drawing/2014/main" id="{3F7B0E62-6FEC-FE45-8FD2-6DAC66DD44F0}"/>
              </a:ext>
            </a:extLst>
          </p:cNvPr>
          <p:cNvSpPr/>
          <p:nvPr/>
        </p:nvSpPr>
        <p:spPr>
          <a:xfrm>
            <a:off x="10629313" y="458728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Oval 819">
            <a:extLst>
              <a:ext uri="{FF2B5EF4-FFF2-40B4-BE49-F238E27FC236}">
                <a16:creationId xmlns:a16="http://schemas.microsoft.com/office/drawing/2014/main" id="{EAA118FF-95D0-F443-AEED-583187FD7B17}"/>
              </a:ext>
            </a:extLst>
          </p:cNvPr>
          <p:cNvSpPr/>
          <p:nvPr/>
        </p:nvSpPr>
        <p:spPr>
          <a:xfrm>
            <a:off x="10886901" y="451356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Oval 820">
            <a:extLst>
              <a:ext uri="{FF2B5EF4-FFF2-40B4-BE49-F238E27FC236}">
                <a16:creationId xmlns:a16="http://schemas.microsoft.com/office/drawing/2014/main" id="{055E9558-9EA8-D542-B912-72588920484C}"/>
              </a:ext>
            </a:extLst>
          </p:cNvPr>
          <p:cNvSpPr/>
          <p:nvPr/>
        </p:nvSpPr>
        <p:spPr>
          <a:xfrm>
            <a:off x="11092678" y="373468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Oval 821">
            <a:extLst>
              <a:ext uri="{FF2B5EF4-FFF2-40B4-BE49-F238E27FC236}">
                <a16:creationId xmlns:a16="http://schemas.microsoft.com/office/drawing/2014/main" id="{597B293A-AA91-F846-A8DD-D81229F1EC44}"/>
              </a:ext>
            </a:extLst>
          </p:cNvPr>
          <p:cNvSpPr/>
          <p:nvPr/>
        </p:nvSpPr>
        <p:spPr>
          <a:xfrm>
            <a:off x="10300599" y="36458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Oval 822">
            <a:extLst>
              <a:ext uri="{FF2B5EF4-FFF2-40B4-BE49-F238E27FC236}">
                <a16:creationId xmlns:a16="http://schemas.microsoft.com/office/drawing/2014/main" id="{3E55441D-5E67-784E-84A2-0E678052450A}"/>
              </a:ext>
            </a:extLst>
          </p:cNvPr>
          <p:cNvSpPr/>
          <p:nvPr/>
        </p:nvSpPr>
        <p:spPr>
          <a:xfrm>
            <a:off x="10234028" y="33861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Oval 823">
            <a:extLst>
              <a:ext uri="{FF2B5EF4-FFF2-40B4-BE49-F238E27FC236}">
                <a16:creationId xmlns:a16="http://schemas.microsoft.com/office/drawing/2014/main" id="{3FD1ED25-C41F-4E48-A814-76B330D1B56E}"/>
              </a:ext>
            </a:extLst>
          </p:cNvPr>
          <p:cNvSpPr/>
          <p:nvPr/>
        </p:nvSpPr>
        <p:spPr>
          <a:xfrm>
            <a:off x="10605399" y="39506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Oval 824">
            <a:extLst>
              <a:ext uri="{FF2B5EF4-FFF2-40B4-BE49-F238E27FC236}">
                <a16:creationId xmlns:a16="http://schemas.microsoft.com/office/drawing/2014/main" id="{2E88D33D-4EDA-984E-B30A-91233479E427}"/>
              </a:ext>
            </a:extLst>
          </p:cNvPr>
          <p:cNvSpPr/>
          <p:nvPr/>
        </p:nvSpPr>
        <p:spPr>
          <a:xfrm>
            <a:off x="10757799" y="41030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Oval 825">
            <a:extLst>
              <a:ext uri="{FF2B5EF4-FFF2-40B4-BE49-F238E27FC236}">
                <a16:creationId xmlns:a16="http://schemas.microsoft.com/office/drawing/2014/main" id="{518C1262-83DA-694A-BD94-F2230A63C624}"/>
              </a:ext>
            </a:extLst>
          </p:cNvPr>
          <p:cNvSpPr/>
          <p:nvPr/>
        </p:nvSpPr>
        <p:spPr>
          <a:xfrm>
            <a:off x="10910199" y="42554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Oval 826">
            <a:extLst>
              <a:ext uri="{FF2B5EF4-FFF2-40B4-BE49-F238E27FC236}">
                <a16:creationId xmlns:a16="http://schemas.microsoft.com/office/drawing/2014/main" id="{BC219B1F-7FF4-3A4F-95F0-FBD613A3E2F1}"/>
              </a:ext>
            </a:extLst>
          </p:cNvPr>
          <p:cNvSpPr/>
          <p:nvPr/>
        </p:nvSpPr>
        <p:spPr>
          <a:xfrm>
            <a:off x="8897522" y="43553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Oval 827">
            <a:extLst>
              <a:ext uri="{FF2B5EF4-FFF2-40B4-BE49-F238E27FC236}">
                <a16:creationId xmlns:a16="http://schemas.microsoft.com/office/drawing/2014/main" id="{CF0C3F6E-6301-5644-B666-767A63C43B54}"/>
              </a:ext>
            </a:extLst>
          </p:cNvPr>
          <p:cNvSpPr/>
          <p:nvPr/>
        </p:nvSpPr>
        <p:spPr>
          <a:xfrm>
            <a:off x="9119815" y="3905723"/>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Oval 828">
            <a:extLst>
              <a:ext uri="{FF2B5EF4-FFF2-40B4-BE49-F238E27FC236}">
                <a16:creationId xmlns:a16="http://schemas.microsoft.com/office/drawing/2014/main" id="{6F86EC44-6515-6A4F-AAB9-C19A7C9C1A87}"/>
              </a:ext>
            </a:extLst>
          </p:cNvPr>
          <p:cNvSpPr/>
          <p:nvPr/>
        </p:nvSpPr>
        <p:spPr>
          <a:xfrm>
            <a:off x="8792707" y="3450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Oval 829">
            <a:extLst>
              <a:ext uri="{FF2B5EF4-FFF2-40B4-BE49-F238E27FC236}">
                <a16:creationId xmlns:a16="http://schemas.microsoft.com/office/drawing/2014/main" id="{9E092D80-229B-B146-9234-011DCBE76CE6}"/>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Oval 830">
            <a:extLst>
              <a:ext uri="{FF2B5EF4-FFF2-40B4-BE49-F238E27FC236}">
                <a16:creationId xmlns:a16="http://schemas.microsoft.com/office/drawing/2014/main" id="{6E684F04-F3B7-404A-A74D-39F05D9F40E0}"/>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Oval 831">
            <a:extLst>
              <a:ext uri="{FF2B5EF4-FFF2-40B4-BE49-F238E27FC236}">
                <a16:creationId xmlns:a16="http://schemas.microsoft.com/office/drawing/2014/main" id="{2B5C5CB0-DAD4-314B-B6B2-105AB637207A}"/>
              </a:ext>
            </a:extLst>
          </p:cNvPr>
          <p:cNvSpPr/>
          <p:nvPr/>
        </p:nvSpPr>
        <p:spPr>
          <a:xfrm>
            <a:off x="9226315" y="40249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Oval 832">
            <a:extLst>
              <a:ext uri="{FF2B5EF4-FFF2-40B4-BE49-F238E27FC236}">
                <a16:creationId xmlns:a16="http://schemas.microsoft.com/office/drawing/2014/main" id="{0133EFD2-A5B3-3849-B05E-13F230DF6938}"/>
              </a:ext>
            </a:extLst>
          </p:cNvPr>
          <p:cNvSpPr/>
          <p:nvPr/>
        </p:nvSpPr>
        <p:spPr>
          <a:xfrm>
            <a:off x="9402497" y="39077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Oval 833">
            <a:extLst>
              <a:ext uri="{FF2B5EF4-FFF2-40B4-BE49-F238E27FC236}">
                <a16:creationId xmlns:a16="http://schemas.microsoft.com/office/drawing/2014/main" id="{4DCD5D05-A087-634E-8660-5DB940721440}"/>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Oval 834">
            <a:extLst>
              <a:ext uri="{FF2B5EF4-FFF2-40B4-BE49-F238E27FC236}">
                <a16:creationId xmlns:a16="http://schemas.microsoft.com/office/drawing/2014/main" id="{0B0396F6-3B97-6A4A-BB3F-0599457E08FA}"/>
              </a:ext>
            </a:extLst>
          </p:cNvPr>
          <p:cNvSpPr/>
          <p:nvPr/>
        </p:nvSpPr>
        <p:spPr>
          <a:xfrm>
            <a:off x="9660341" y="40748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Oval 835">
            <a:extLst>
              <a:ext uri="{FF2B5EF4-FFF2-40B4-BE49-F238E27FC236}">
                <a16:creationId xmlns:a16="http://schemas.microsoft.com/office/drawing/2014/main" id="{E0B92D01-186E-8B49-838D-0497F20EE775}"/>
              </a:ext>
            </a:extLst>
          </p:cNvPr>
          <p:cNvSpPr/>
          <p:nvPr/>
        </p:nvSpPr>
        <p:spPr>
          <a:xfrm>
            <a:off x="9312544" y="45085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Oval 836">
            <a:extLst>
              <a:ext uri="{FF2B5EF4-FFF2-40B4-BE49-F238E27FC236}">
                <a16:creationId xmlns:a16="http://schemas.microsoft.com/office/drawing/2014/main" id="{EB37EEED-C685-D84A-838D-90798AF1A2E2}"/>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Oval 837">
            <a:extLst>
              <a:ext uri="{FF2B5EF4-FFF2-40B4-BE49-F238E27FC236}">
                <a16:creationId xmlns:a16="http://schemas.microsoft.com/office/drawing/2014/main" id="{E69E6AAF-0FE4-5948-AAB8-D2837648B1A8}"/>
              </a:ext>
            </a:extLst>
          </p:cNvPr>
          <p:cNvSpPr/>
          <p:nvPr/>
        </p:nvSpPr>
        <p:spPr>
          <a:xfrm>
            <a:off x="8926597" y="41382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Oval 838">
            <a:extLst>
              <a:ext uri="{FF2B5EF4-FFF2-40B4-BE49-F238E27FC236}">
                <a16:creationId xmlns:a16="http://schemas.microsoft.com/office/drawing/2014/main" id="{D50E7188-58D3-CF43-9C00-6FA916E31825}"/>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Oval 839">
            <a:extLst>
              <a:ext uri="{FF2B5EF4-FFF2-40B4-BE49-F238E27FC236}">
                <a16:creationId xmlns:a16="http://schemas.microsoft.com/office/drawing/2014/main" id="{5E2B71B4-2D34-7E4A-917E-E05D7805FD71}"/>
              </a:ext>
            </a:extLst>
          </p:cNvPr>
          <p:cNvSpPr/>
          <p:nvPr/>
        </p:nvSpPr>
        <p:spPr>
          <a:xfrm>
            <a:off x="9588627" y="33638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Oval 840">
            <a:extLst>
              <a:ext uri="{FF2B5EF4-FFF2-40B4-BE49-F238E27FC236}">
                <a16:creationId xmlns:a16="http://schemas.microsoft.com/office/drawing/2014/main" id="{C0707369-85EF-D443-A1FE-80ECA5A12277}"/>
              </a:ext>
            </a:extLst>
          </p:cNvPr>
          <p:cNvSpPr/>
          <p:nvPr/>
        </p:nvSpPr>
        <p:spPr>
          <a:xfrm>
            <a:off x="9874143" y="43691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Oval 841">
            <a:extLst>
              <a:ext uri="{FF2B5EF4-FFF2-40B4-BE49-F238E27FC236}">
                <a16:creationId xmlns:a16="http://schemas.microsoft.com/office/drawing/2014/main" id="{7A721134-D0BD-8C4E-9CB0-E140E2A0D589}"/>
              </a:ext>
            </a:extLst>
          </p:cNvPr>
          <p:cNvSpPr/>
          <p:nvPr/>
        </p:nvSpPr>
        <p:spPr>
          <a:xfrm>
            <a:off x="9558865" y="36052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Oval 842">
            <a:extLst>
              <a:ext uri="{FF2B5EF4-FFF2-40B4-BE49-F238E27FC236}">
                <a16:creationId xmlns:a16="http://schemas.microsoft.com/office/drawing/2014/main" id="{D21850FD-4DD0-7F45-8A31-B0CFDFF5F667}"/>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Oval 843">
            <a:extLst>
              <a:ext uri="{FF2B5EF4-FFF2-40B4-BE49-F238E27FC236}">
                <a16:creationId xmlns:a16="http://schemas.microsoft.com/office/drawing/2014/main" id="{B4AB93C1-005C-C140-A8ED-49B90CD01D07}"/>
              </a:ext>
            </a:extLst>
          </p:cNvPr>
          <p:cNvSpPr/>
          <p:nvPr/>
        </p:nvSpPr>
        <p:spPr>
          <a:xfrm>
            <a:off x="9859507" y="4517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Oval 844">
            <a:extLst>
              <a:ext uri="{FF2B5EF4-FFF2-40B4-BE49-F238E27FC236}">
                <a16:creationId xmlns:a16="http://schemas.microsoft.com/office/drawing/2014/main" id="{628B636F-2388-DC4D-B749-82592730E30D}"/>
              </a:ext>
            </a:extLst>
          </p:cNvPr>
          <p:cNvSpPr/>
          <p:nvPr/>
        </p:nvSpPr>
        <p:spPr>
          <a:xfrm>
            <a:off x="9870248" y="34971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Oval 845">
            <a:extLst>
              <a:ext uri="{FF2B5EF4-FFF2-40B4-BE49-F238E27FC236}">
                <a16:creationId xmlns:a16="http://schemas.microsoft.com/office/drawing/2014/main" id="{7024F472-09AA-2D41-8EF6-86E5915964AD}"/>
              </a:ext>
            </a:extLst>
          </p:cNvPr>
          <p:cNvSpPr/>
          <p:nvPr/>
        </p:nvSpPr>
        <p:spPr>
          <a:xfrm>
            <a:off x="9468398" y="37971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Oval 846">
            <a:extLst>
              <a:ext uri="{FF2B5EF4-FFF2-40B4-BE49-F238E27FC236}">
                <a16:creationId xmlns:a16="http://schemas.microsoft.com/office/drawing/2014/main" id="{B4528335-F452-4F40-89A5-66139FB2AB59}"/>
              </a:ext>
            </a:extLst>
          </p:cNvPr>
          <p:cNvSpPr/>
          <p:nvPr/>
        </p:nvSpPr>
        <p:spPr>
          <a:xfrm>
            <a:off x="9049922" y="45077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Oval 847">
            <a:extLst>
              <a:ext uri="{FF2B5EF4-FFF2-40B4-BE49-F238E27FC236}">
                <a16:creationId xmlns:a16="http://schemas.microsoft.com/office/drawing/2014/main" id="{ADDCADC0-E852-944F-B344-CC3123AA95C6}"/>
              </a:ext>
            </a:extLst>
          </p:cNvPr>
          <p:cNvSpPr/>
          <p:nvPr/>
        </p:nvSpPr>
        <p:spPr>
          <a:xfrm>
            <a:off x="8945107" y="3602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Oval 848">
            <a:extLst>
              <a:ext uri="{FF2B5EF4-FFF2-40B4-BE49-F238E27FC236}">
                <a16:creationId xmlns:a16="http://schemas.microsoft.com/office/drawing/2014/main" id="{D598799E-356A-194D-A2E3-DC02DBEDE0A4}"/>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Oval 849">
            <a:extLst>
              <a:ext uri="{FF2B5EF4-FFF2-40B4-BE49-F238E27FC236}">
                <a16:creationId xmlns:a16="http://schemas.microsoft.com/office/drawing/2014/main" id="{69CAD888-F504-9547-804C-C7A72DCBFAD5}"/>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Oval 850">
            <a:extLst>
              <a:ext uri="{FF2B5EF4-FFF2-40B4-BE49-F238E27FC236}">
                <a16:creationId xmlns:a16="http://schemas.microsoft.com/office/drawing/2014/main" id="{9C24CCB5-7AF7-F046-B3DF-0BA06D865FA7}"/>
              </a:ext>
            </a:extLst>
          </p:cNvPr>
          <p:cNvSpPr/>
          <p:nvPr/>
        </p:nvSpPr>
        <p:spPr>
          <a:xfrm>
            <a:off x="9378715" y="41773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Oval 851">
            <a:extLst>
              <a:ext uri="{FF2B5EF4-FFF2-40B4-BE49-F238E27FC236}">
                <a16:creationId xmlns:a16="http://schemas.microsoft.com/office/drawing/2014/main" id="{D557E5D6-73E3-754B-9853-AC96F73C1DCE}"/>
              </a:ext>
            </a:extLst>
          </p:cNvPr>
          <p:cNvSpPr/>
          <p:nvPr/>
        </p:nvSpPr>
        <p:spPr>
          <a:xfrm>
            <a:off x="9554897" y="40601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Oval 852">
            <a:extLst>
              <a:ext uri="{FF2B5EF4-FFF2-40B4-BE49-F238E27FC236}">
                <a16:creationId xmlns:a16="http://schemas.microsoft.com/office/drawing/2014/main" id="{84538436-815D-E547-A3C6-F36A23FDD299}"/>
              </a:ext>
            </a:extLst>
          </p:cNvPr>
          <p:cNvSpPr/>
          <p:nvPr/>
        </p:nvSpPr>
        <p:spPr>
          <a:xfrm>
            <a:off x="9707107" y="4364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Oval 853">
            <a:extLst>
              <a:ext uri="{FF2B5EF4-FFF2-40B4-BE49-F238E27FC236}">
                <a16:creationId xmlns:a16="http://schemas.microsoft.com/office/drawing/2014/main" id="{BF4DDDDE-A302-0543-8D15-37DB87BC9D8E}"/>
              </a:ext>
            </a:extLst>
          </p:cNvPr>
          <p:cNvSpPr/>
          <p:nvPr/>
        </p:nvSpPr>
        <p:spPr>
          <a:xfrm>
            <a:off x="9812741" y="42272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Oval 854">
            <a:extLst>
              <a:ext uri="{FF2B5EF4-FFF2-40B4-BE49-F238E27FC236}">
                <a16:creationId xmlns:a16="http://schemas.microsoft.com/office/drawing/2014/main" id="{694F5969-F784-4648-AD4F-16944031D7E2}"/>
              </a:ext>
            </a:extLst>
          </p:cNvPr>
          <p:cNvSpPr/>
          <p:nvPr/>
        </p:nvSpPr>
        <p:spPr>
          <a:xfrm>
            <a:off x="9464944" y="46609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Oval 855">
            <a:extLst>
              <a:ext uri="{FF2B5EF4-FFF2-40B4-BE49-F238E27FC236}">
                <a16:creationId xmlns:a16="http://schemas.microsoft.com/office/drawing/2014/main" id="{125B9E2D-B383-554D-8051-647E41CC99BB}"/>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Oval 856">
            <a:extLst>
              <a:ext uri="{FF2B5EF4-FFF2-40B4-BE49-F238E27FC236}">
                <a16:creationId xmlns:a16="http://schemas.microsoft.com/office/drawing/2014/main" id="{77A11198-AC04-314F-97B1-A750671255DD}"/>
              </a:ext>
            </a:extLst>
          </p:cNvPr>
          <p:cNvSpPr/>
          <p:nvPr/>
        </p:nvSpPr>
        <p:spPr>
          <a:xfrm>
            <a:off x="9078997" y="42906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Oval 857">
            <a:extLst>
              <a:ext uri="{FF2B5EF4-FFF2-40B4-BE49-F238E27FC236}">
                <a16:creationId xmlns:a16="http://schemas.microsoft.com/office/drawing/2014/main" id="{4D69E771-EB0A-3548-A351-DA94BDCD379C}"/>
              </a:ext>
            </a:extLst>
          </p:cNvPr>
          <p:cNvSpPr/>
          <p:nvPr/>
        </p:nvSpPr>
        <p:spPr>
          <a:xfrm>
            <a:off x="9707107" y="4364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Oval 858">
            <a:extLst>
              <a:ext uri="{FF2B5EF4-FFF2-40B4-BE49-F238E27FC236}">
                <a16:creationId xmlns:a16="http://schemas.microsoft.com/office/drawing/2014/main" id="{F4D5ECFC-24C6-2248-B0B6-D34497DC4582}"/>
              </a:ext>
            </a:extLst>
          </p:cNvPr>
          <p:cNvSpPr/>
          <p:nvPr/>
        </p:nvSpPr>
        <p:spPr>
          <a:xfrm>
            <a:off x="9741027" y="35162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Oval 859">
            <a:extLst>
              <a:ext uri="{FF2B5EF4-FFF2-40B4-BE49-F238E27FC236}">
                <a16:creationId xmlns:a16="http://schemas.microsoft.com/office/drawing/2014/main" id="{D2B22EED-22C0-3348-858B-6A7B858BFCD0}"/>
              </a:ext>
            </a:extLst>
          </p:cNvPr>
          <p:cNvSpPr/>
          <p:nvPr/>
        </p:nvSpPr>
        <p:spPr>
          <a:xfrm>
            <a:off x="10026543" y="452155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Oval 860">
            <a:extLst>
              <a:ext uri="{FF2B5EF4-FFF2-40B4-BE49-F238E27FC236}">
                <a16:creationId xmlns:a16="http://schemas.microsoft.com/office/drawing/2014/main" id="{DD7B2B33-2071-8447-8AF7-EF8A35C74F91}"/>
              </a:ext>
            </a:extLst>
          </p:cNvPr>
          <p:cNvSpPr/>
          <p:nvPr/>
        </p:nvSpPr>
        <p:spPr>
          <a:xfrm>
            <a:off x="9711265" y="37576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Oval 861">
            <a:extLst>
              <a:ext uri="{FF2B5EF4-FFF2-40B4-BE49-F238E27FC236}">
                <a16:creationId xmlns:a16="http://schemas.microsoft.com/office/drawing/2014/main" id="{04CE0769-085F-AB43-9A50-93A69A0603BE}"/>
              </a:ext>
            </a:extLst>
          </p:cNvPr>
          <p:cNvSpPr/>
          <p:nvPr/>
        </p:nvSpPr>
        <p:spPr>
          <a:xfrm>
            <a:off x="9707107" y="4364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Oval 862">
            <a:extLst>
              <a:ext uri="{FF2B5EF4-FFF2-40B4-BE49-F238E27FC236}">
                <a16:creationId xmlns:a16="http://schemas.microsoft.com/office/drawing/2014/main" id="{5FB16738-A48B-6543-8E35-D8918E690801}"/>
              </a:ext>
            </a:extLst>
          </p:cNvPr>
          <p:cNvSpPr/>
          <p:nvPr/>
        </p:nvSpPr>
        <p:spPr>
          <a:xfrm>
            <a:off x="10022648" y="36495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Oval 863">
            <a:extLst>
              <a:ext uri="{FF2B5EF4-FFF2-40B4-BE49-F238E27FC236}">
                <a16:creationId xmlns:a16="http://schemas.microsoft.com/office/drawing/2014/main" id="{011ACAFB-7BB1-3141-9607-42FB3550CC4D}"/>
              </a:ext>
            </a:extLst>
          </p:cNvPr>
          <p:cNvSpPr/>
          <p:nvPr/>
        </p:nvSpPr>
        <p:spPr>
          <a:xfrm>
            <a:off x="9620798" y="39495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Oval 864">
            <a:extLst>
              <a:ext uri="{FF2B5EF4-FFF2-40B4-BE49-F238E27FC236}">
                <a16:creationId xmlns:a16="http://schemas.microsoft.com/office/drawing/2014/main" id="{CAB006DE-9C0B-5C4C-9776-190380F50B4F}"/>
              </a:ext>
            </a:extLst>
          </p:cNvPr>
          <p:cNvSpPr/>
          <p:nvPr/>
        </p:nvSpPr>
        <p:spPr>
          <a:xfrm>
            <a:off x="9202322" y="46601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Oval 865">
            <a:extLst>
              <a:ext uri="{FF2B5EF4-FFF2-40B4-BE49-F238E27FC236}">
                <a16:creationId xmlns:a16="http://schemas.microsoft.com/office/drawing/2014/main" id="{56463D0B-1205-7540-9BD6-F9ED0395CFD4}"/>
              </a:ext>
            </a:extLst>
          </p:cNvPr>
          <p:cNvSpPr/>
          <p:nvPr/>
        </p:nvSpPr>
        <p:spPr>
          <a:xfrm>
            <a:off x="9097507" y="3755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Oval 866">
            <a:extLst>
              <a:ext uri="{FF2B5EF4-FFF2-40B4-BE49-F238E27FC236}">
                <a16:creationId xmlns:a16="http://schemas.microsoft.com/office/drawing/2014/main" id="{2F2924DD-9A72-5C4B-8E0E-B8C2B910E80F}"/>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Oval 867">
            <a:extLst>
              <a:ext uri="{FF2B5EF4-FFF2-40B4-BE49-F238E27FC236}">
                <a16:creationId xmlns:a16="http://schemas.microsoft.com/office/drawing/2014/main" id="{92B799FD-98A8-394D-B7EB-71A6B899E8C4}"/>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Oval 868">
            <a:extLst>
              <a:ext uri="{FF2B5EF4-FFF2-40B4-BE49-F238E27FC236}">
                <a16:creationId xmlns:a16="http://schemas.microsoft.com/office/drawing/2014/main" id="{6D33DBFB-E439-C346-8486-FFEBB619AF14}"/>
              </a:ext>
            </a:extLst>
          </p:cNvPr>
          <p:cNvSpPr/>
          <p:nvPr/>
        </p:nvSpPr>
        <p:spPr>
          <a:xfrm>
            <a:off x="9531115" y="43297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Oval 869">
            <a:extLst>
              <a:ext uri="{FF2B5EF4-FFF2-40B4-BE49-F238E27FC236}">
                <a16:creationId xmlns:a16="http://schemas.microsoft.com/office/drawing/2014/main" id="{BA136C93-DE78-5043-BC15-75C6703DCC52}"/>
              </a:ext>
            </a:extLst>
          </p:cNvPr>
          <p:cNvSpPr/>
          <p:nvPr/>
        </p:nvSpPr>
        <p:spPr>
          <a:xfrm>
            <a:off x="9707297" y="42125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Oval 870">
            <a:extLst>
              <a:ext uri="{FF2B5EF4-FFF2-40B4-BE49-F238E27FC236}">
                <a16:creationId xmlns:a16="http://schemas.microsoft.com/office/drawing/2014/main" id="{AFE476AC-09BA-664B-B877-1A5D08F24CEE}"/>
              </a:ext>
            </a:extLst>
          </p:cNvPr>
          <p:cNvSpPr/>
          <p:nvPr/>
        </p:nvSpPr>
        <p:spPr>
          <a:xfrm>
            <a:off x="9859507" y="4517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Oval 871">
            <a:extLst>
              <a:ext uri="{FF2B5EF4-FFF2-40B4-BE49-F238E27FC236}">
                <a16:creationId xmlns:a16="http://schemas.microsoft.com/office/drawing/2014/main" id="{77E62180-41FB-254F-9C18-0968E334B921}"/>
              </a:ext>
            </a:extLst>
          </p:cNvPr>
          <p:cNvSpPr/>
          <p:nvPr/>
        </p:nvSpPr>
        <p:spPr>
          <a:xfrm>
            <a:off x="9965141" y="43796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Oval 872">
            <a:extLst>
              <a:ext uri="{FF2B5EF4-FFF2-40B4-BE49-F238E27FC236}">
                <a16:creationId xmlns:a16="http://schemas.microsoft.com/office/drawing/2014/main" id="{9A5F527A-B90F-C14F-ABF3-DF26D03915F1}"/>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Oval 873">
            <a:extLst>
              <a:ext uri="{FF2B5EF4-FFF2-40B4-BE49-F238E27FC236}">
                <a16:creationId xmlns:a16="http://schemas.microsoft.com/office/drawing/2014/main" id="{DC5099AF-D31A-7847-8191-FE49014180FB}"/>
              </a:ext>
            </a:extLst>
          </p:cNvPr>
          <p:cNvSpPr/>
          <p:nvPr/>
        </p:nvSpPr>
        <p:spPr>
          <a:xfrm>
            <a:off x="9231397" y="44430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Oval 874">
            <a:extLst>
              <a:ext uri="{FF2B5EF4-FFF2-40B4-BE49-F238E27FC236}">
                <a16:creationId xmlns:a16="http://schemas.microsoft.com/office/drawing/2014/main" id="{4916AC76-32F7-5444-80C8-D3F065A471AA}"/>
              </a:ext>
            </a:extLst>
          </p:cNvPr>
          <p:cNvSpPr/>
          <p:nvPr/>
        </p:nvSpPr>
        <p:spPr>
          <a:xfrm>
            <a:off x="9859507" y="4517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Oval 875">
            <a:extLst>
              <a:ext uri="{FF2B5EF4-FFF2-40B4-BE49-F238E27FC236}">
                <a16:creationId xmlns:a16="http://schemas.microsoft.com/office/drawing/2014/main" id="{5FC2656C-D44D-7E49-ACCB-8EB6A691A1BD}"/>
              </a:ext>
            </a:extLst>
          </p:cNvPr>
          <p:cNvSpPr/>
          <p:nvPr/>
        </p:nvSpPr>
        <p:spPr>
          <a:xfrm>
            <a:off x="9893427" y="36686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Oval 876">
            <a:extLst>
              <a:ext uri="{FF2B5EF4-FFF2-40B4-BE49-F238E27FC236}">
                <a16:creationId xmlns:a16="http://schemas.microsoft.com/office/drawing/2014/main" id="{6B46B11A-1298-3040-9406-DCE4DD4B0C8C}"/>
              </a:ext>
            </a:extLst>
          </p:cNvPr>
          <p:cNvSpPr/>
          <p:nvPr/>
        </p:nvSpPr>
        <p:spPr>
          <a:xfrm>
            <a:off x="9863665" y="39100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Oval 877">
            <a:extLst>
              <a:ext uri="{FF2B5EF4-FFF2-40B4-BE49-F238E27FC236}">
                <a16:creationId xmlns:a16="http://schemas.microsoft.com/office/drawing/2014/main" id="{2203B794-DDA7-244C-A302-B02A9FCB1A1F}"/>
              </a:ext>
            </a:extLst>
          </p:cNvPr>
          <p:cNvSpPr/>
          <p:nvPr/>
        </p:nvSpPr>
        <p:spPr>
          <a:xfrm>
            <a:off x="9859507" y="4517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Oval 878">
            <a:extLst>
              <a:ext uri="{FF2B5EF4-FFF2-40B4-BE49-F238E27FC236}">
                <a16:creationId xmlns:a16="http://schemas.microsoft.com/office/drawing/2014/main" id="{C1D2ACC0-1030-CF42-970C-E5476E10F5D7}"/>
              </a:ext>
            </a:extLst>
          </p:cNvPr>
          <p:cNvSpPr/>
          <p:nvPr/>
        </p:nvSpPr>
        <p:spPr>
          <a:xfrm>
            <a:off x="10175048" y="38019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Oval 879">
            <a:extLst>
              <a:ext uri="{FF2B5EF4-FFF2-40B4-BE49-F238E27FC236}">
                <a16:creationId xmlns:a16="http://schemas.microsoft.com/office/drawing/2014/main" id="{FDC498E4-A9C8-8E4C-B136-42FA50813E34}"/>
              </a:ext>
            </a:extLst>
          </p:cNvPr>
          <p:cNvSpPr/>
          <p:nvPr/>
        </p:nvSpPr>
        <p:spPr>
          <a:xfrm>
            <a:off x="9773198" y="41019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Oval 880">
            <a:extLst>
              <a:ext uri="{FF2B5EF4-FFF2-40B4-BE49-F238E27FC236}">
                <a16:creationId xmlns:a16="http://schemas.microsoft.com/office/drawing/2014/main" id="{89538707-F851-CD4B-9851-EC8C75C7AB77}"/>
              </a:ext>
            </a:extLst>
          </p:cNvPr>
          <p:cNvSpPr/>
          <p:nvPr/>
        </p:nvSpPr>
        <p:spPr>
          <a:xfrm>
            <a:off x="8552722" y="38761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Oval 881">
            <a:extLst>
              <a:ext uri="{FF2B5EF4-FFF2-40B4-BE49-F238E27FC236}">
                <a16:creationId xmlns:a16="http://schemas.microsoft.com/office/drawing/2014/main" id="{5F4FB93E-31D5-D94D-A477-D46B86BCB877}"/>
              </a:ext>
            </a:extLst>
          </p:cNvPr>
          <p:cNvSpPr/>
          <p:nvPr/>
        </p:nvSpPr>
        <p:spPr>
          <a:xfrm>
            <a:off x="8681530" y="414579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Oval 882">
            <a:extLst>
              <a:ext uri="{FF2B5EF4-FFF2-40B4-BE49-F238E27FC236}">
                <a16:creationId xmlns:a16="http://schemas.microsoft.com/office/drawing/2014/main" id="{8ACCAC16-3B34-1C43-A283-293A62691AAC}"/>
              </a:ext>
            </a:extLst>
          </p:cNvPr>
          <p:cNvSpPr/>
          <p:nvPr/>
        </p:nvSpPr>
        <p:spPr>
          <a:xfrm>
            <a:off x="8857712" y="40285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Oval 883">
            <a:extLst>
              <a:ext uri="{FF2B5EF4-FFF2-40B4-BE49-F238E27FC236}">
                <a16:creationId xmlns:a16="http://schemas.microsoft.com/office/drawing/2014/main" id="{C0253575-71B7-2644-9157-7D6F608D3F44}"/>
              </a:ext>
            </a:extLst>
          </p:cNvPr>
          <p:cNvSpPr/>
          <p:nvPr/>
        </p:nvSpPr>
        <p:spPr>
          <a:xfrm>
            <a:off x="9009922" y="43333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Oval 884">
            <a:extLst>
              <a:ext uri="{FF2B5EF4-FFF2-40B4-BE49-F238E27FC236}">
                <a16:creationId xmlns:a16="http://schemas.microsoft.com/office/drawing/2014/main" id="{A2ED5B90-DE93-4E4D-A007-1ECA6D9604EA}"/>
              </a:ext>
            </a:extLst>
          </p:cNvPr>
          <p:cNvSpPr/>
          <p:nvPr/>
        </p:nvSpPr>
        <p:spPr>
          <a:xfrm>
            <a:off x="9115556" y="419565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Oval 885">
            <a:extLst>
              <a:ext uri="{FF2B5EF4-FFF2-40B4-BE49-F238E27FC236}">
                <a16:creationId xmlns:a16="http://schemas.microsoft.com/office/drawing/2014/main" id="{E38CBAB7-287F-7440-A794-9B2CEC4C3632}"/>
              </a:ext>
            </a:extLst>
          </p:cNvPr>
          <p:cNvSpPr/>
          <p:nvPr/>
        </p:nvSpPr>
        <p:spPr>
          <a:xfrm>
            <a:off x="8767759" y="462930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Oval 886">
            <a:extLst>
              <a:ext uri="{FF2B5EF4-FFF2-40B4-BE49-F238E27FC236}">
                <a16:creationId xmlns:a16="http://schemas.microsoft.com/office/drawing/2014/main" id="{16F370B9-0933-1B44-9BB3-EC1D63FE6DE6}"/>
              </a:ext>
            </a:extLst>
          </p:cNvPr>
          <p:cNvSpPr/>
          <p:nvPr/>
        </p:nvSpPr>
        <p:spPr>
          <a:xfrm>
            <a:off x="8705122" y="40285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Oval 887">
            <a:extLst>
              <a:ext uri="{FF2B5EF4-FFF2-40B4-BE49-F238E27FC236}">
                <a16:creationId xmlns:a16="http://schemas.microsoft.com/office/drawing/2014/main" id="{200E4FBD-0D98-274E-802F-5A4EAD9971DB}"/>
              </a:ext>
            </a:extLst>
          </p:cNvPr>
          <p:cNvSpPr/>
          <p:nvPr/>
        </p:nvSpPr>
        <p:spPr>
          <a:xfrm>
            <a:off x="9009922" y="43333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Oval 888">
            <a:extLst>
              <a:ext uri="{FF2B5EF4-FFF2-40B4-BE49-F238E27FC236}">
                <a16:creationId xmlns:a16="http://schemas.microsoft.com/office/drawing/2014/main" id="{5AD79FD4-7A4F-1F43-A2C0-ECA28AA586BE}"/>
              </a:ext>
            </a:extLst>
          </p:cNvPr>
          <p:cNvSpPr/>
          <p:nvPr/>
        </p:nvSpPr>
        <p:spPr>
          <a:xfrm>
            <a:off x="9043842" y="348462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Oval 889">
            <a:extLst>
              <a:ext uri="{FF2B5EF4-FFF2-40B4-BE49-F238E27FC236}">
                <a16:creationId xmlns:a16="http://schemas.microsoft.com/office/drawing/2014/main" id="{F1F6489A-5241-C345-B951-DF583082986B}"/>
              </a:ext>
            </a:extLst>
          </p:cNvPr>
          <p:cNvSpPr/>
          <p:nvPr/>
        </p:nvSpPr>
        <p:spPr>
          <a:xfrm>
            <a:off x="9329358" y="44899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Oval 890">
            <a:extLst>
              <a:ext uri="{FF2B5EF4-FFF2-40B4-BE49-F238E27FC236}">
                <a16:creationId xmlns:a16="http://schemas.microsoft.com/office/drawing/2014/main" id="{39F82976-EDF9-834B-970A-2D3A60328D1C}"/>
              </a:ext>
            </a:extLst>
          </p:cNvPr>
          <p:cNvSpPr/>
          <p:nvPr/>
        </p:nvSpPr>
        <p:spPr>
          <a:xfrm>
            <a:off x="9014080" y="372600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Oval 891">
            <a:extLst>
              <a:ext uri="{FF2B5EF4-FFF2-40B4-BE49-F238E27FC236}">
                <a16:creationId xmlns:a16="http://schemas.microsoft.com/office/drawing/2014/main" id="{23BFD183-C6A2-CE40-9EA6-774183E3BB97}"/>
              </a:ext>
            </a:extLst>
          </p:cNvPr>
          <p:cNvSpPr/>
          <p:nvPr/>
        </p:nvSpPr>
        <p:spPr>
          <a:xfrm>
            <a:off x="9009922" y="433337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Oval 892">
            <a:extLst>
              <a:ext uri="{FF2B5EF4-FFF2-40B4-BE49-F238E27FC236}">
                <a16:creationId xmlns:a16="http://schemas.microsoft.com/office/drawing/2014/main" id="{67B09897-60A3-3548-AC0A-5D22B178F5DA}"/>
              </a:ext>
            </a:extLst>
          </p:cNvPr>
          <p:cNvSpPr/>
          <p:nvPr/>
        </p:nvSpPr>
        <p:spPr>
          <a:xfrm>
            <a:off x="9325463" y="361797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Oval 893">
            <a:extLst>
              <a:ext uri="{FF2B5EF4-FFF2-40B4-BE49-F238E27FC236}">
                <a16:creationId xmlns:a16="http://schemas.microsoft.com/office/drawing/2014/main" id="{C5CD2401-2314-FC43-9061-7ED3CC2D3B7B}"/>
              </a:ext>
            </a:extLst>
          </p:cNvPr>
          <p:cNvSpPr/>
          <p:nvPr/>
        </p:nvSpPr>
        <p:spPr>
          <a:xfrm>
            <a:off x="8923613" y="391790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Oval 894">
            <a:extLst>
              <a:ext uri="{FF2B5EF4-FFF2-40B4-BE49-F238E27FC236}">
                <a16:creationId xmlns:a16="http://schemas.microsoft.com/office/drawing/2014/main" id="{6B884AB3-BC8B-F945-A51F-A63D442D92C4}"/>
              </a:ext>
            </a:extLst>
          </p:cNvPr>
          <p:cNvSpPr/>
          <p:nvPr/>
        </p:nvSpPr>
        <p:spPr>
          <a:xfrm>
            <a:off x="8505137" y="462857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Oval 895">
            <a:extLst>
              <a:ext uri="{FF2B5EF4-FFF2-40B4-BE49-F238E27FC236}">
                <a16:creationId xmlns:a16="http://schemas.microsoft.com/office/drawing/2014/main" id="{DB86F355-C407-FF4F-9CDA-DE166D1E3DC1}"/>
              </a:ext>
            </a:extLst>
          </p:cNvPr>
          <p:cNvSpPr/>
          <p:nvPr/>
        </p:nvSpPr>
        <p:spPr>
          <a:xfrm>
            <a:off x="10302088" y="3545471"/>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Oval 896">
            <a:extLst>
              <a:ext uri="{FF2B5EF4-FFF2-40B4-BE49-F238E27FC236}">
                <a16:creationId xmlns:a16="http://schemas.microsoft.com/office/drawing/2014/main" id="{D36C06CB-24F4-1E48-915B-A64F78DA3525}"/>
              </a:ext>
            </a:extLst>
          </p:cNvPr>
          <p:cNvSpPr/>
          <p:nvPr/>
        </p:nvSpPr>
        <p:spPr>
          <a:xfrm>
            <a:off x="10656212" y="3354598"/>
            <a:ext cx="745848" cy="753222"/>
          </a:xfrm>
          <a:prstGeom prst="ellipse">
            <a:avLst/>
          </a:prstGeom>
          <a:solidFill>
            <a:srgbClr val="B2D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Oval 897">
            <a:extLst>
              <a:ext uri="{FF2B5EF4-FFF2-40B4-BE49-F238E27FC236}">
                <a16:creationId xmlns:a16="http://schemas.microsoft.com/office/drawing/2014/main" id="{A20853FB-5C2A-C241-A1F2-84F4F6632A79}"/>
              </a:ext>
            </a:extLst>
          </p:cNvPr>
          <p:cNvSpPr/>
          <p:nvPr/>
        </p:nvSpPr>
        <p:spPr>
          <a:xfrm>
            <a:off x="10633904" y="32042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Oval 898">
            <a:extLst>
              <a:ext uri="{FF2B5EF4-FFF2-40B4-BE49-F238E27FC236}">
                <a16:creationId xmlns:a16="http://schemas.microsoft.com/office/drawing/2014/main" id="{F2891974-54BA-A440-A65E-0AF3CAA15D03}"/>
              </a:ext>
            </a:extLst>
          </p:cNvPr>
          <p:cNvSpPr/>
          <p:nvPr/>
        </p:nvSpPr>
        <p:spPr>
          <a:xfrm>
            <a:off x="10762712" y="347387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Oval 899">
            <a:extLst>
              <a:ext uri="{FF2B5EF4-FFF2-40B4-BE49-F238E27FC236}">
                <a16:creationId xmlns:a16="http://schemas.microsoft.com/office/drawing/2014/main" id="{73942C18-F51B-2F49-940E-A97663A7954B}"/>
              </a:ext>
            </a:extLst>
          </p:cNvPr>
          <p:cNvSpPr/>
          <p:nvPr/>
        </p:nvSpPr>
        <p:spPr>
          <a:xfrm>
            <a:off x="10938894" y="33566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Oval 900">
            <a:extLst>
              <a:ext uri="{FF2B5EF4-FFF2-40B4-BE49-F238E27FC236}">
                <a16:creationId xmlns:a16="http://schemas.microsoft.com/office/drawing/2014/main" id="{62219C7D-E373-FC43-855B-326C3FAB6B4C}"/>
              </a:ext>
            </a:extLst>
          </p:cNvPr>
          <p:cNvSpPr/>
          <p:nvPr/>
        </p:nvSpPr>
        <p:spPr>
          <a:xfrm>
            <a:off x="11091104" y="36614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Oval 901">
            <a:extLst>
              <a:ext uri="{FF2B5EF4-FFF2-40B4-BE49-F238E27FC236}">
                <a16:creationId xmlns:a16="http://schemas.microsoft.com/office/drawing/2014/main" id="{D0E76E6B-50E6-A348-BCE4-D9B301653C09}"/>
              </a:ext>
            </a:extLst>
          </p:cNvPr>
          <p:cNvSpPr/>
          <p:nvPr/>
        </p:nvSpPr>
        <p:spPr>
          <a:xfrm>
            <a:off x="11196738" y="352374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Oval 902">
            <a:extLst>
              <a:ext uri="{FF2B5EF4-FFF2-40B4-BE49-F238E27FC236}">
                <a16:creationId xmlns:a16="http://schemas.microsoft.com/office/drawing/2014/main" id="{68BBC6A9-445A-ED44-855D-C02D7D0156E7}"/>
              </a:ext>
            </a:extLst>
          </p:cNvPr>
          <p:cNvSpPr/>
          <p:nvPr/>
        </p:nvSpPr>
        <p:spPr>
          <a:xfrm>
            <a:off x="10848941" y="39573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Oval 903">
            <a:extLst>
              <a:ext uri="{FF2B5EF4-FFF2-40B4-BE49-F238E27FC236}">
                <a16:creationId xmlns:a16="http://schemas.microsoft.com/office/drawing/2014/main" id="{56E3F09C-D242-A14A-9E9B-BB0519A4CB81}"/>
              </a:ext>
            </a:extLst>
          </p:cNvPr>
          <p:cNvSpPr/>
          <p:nvPr/>
        </p:nvSpPr>
        <p:spPr>
          <a:xfrm>
            <a:off x="10786304" y="33566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Oval 904">
            <a:extLst>
              <a:ext uri="{FF2B5EF4-FFF2-40B4-BE49-F238E27FC236}">
                <a16:creationId xmlns:a16="http://schemas.microsoft.com/office/drawing/2014/main" id="{0A4EA49B-21D5-C54F-8A0F-421C2B426210}"/>
              </a:ext>
            </a:extLst>
          </p:cNvPr>
          <p:cNvSpPr/>
          <p:nvPr/>
        </p:nvSpPr>
        <p:spPr>
          <a:xfrm>
            <a:off x="10462994" y="358716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Oval 905">
            <a:extLst>
              <a:ext uri="{FF2B5EF4-FFF2-40B4-BE49-F238E27FC236}">
                <a16:creationId xmlns:a16="http://schemas.microsoft.com/office/drawing/2014/main" id="{140806E5-5626-5544-B6C2-2DC7F4268D13}"/>
              </a:ext>
            </a:extLst>
          </p:cNvPr>
          <p:cNvSpPr/>
          <p:nvPr/>
        </p:nvSpPr>
        <p:spPr>
          <a:xfrm>
            <a:off x="11091104" y="36614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Oval 906">
            <a:extLst>
              <a:ext uri="{FF2B5EF4-FFF2-40B4-BE49-F238E27FC236}">
                <a16:creationId xmlns:a16="http://schemas.microsoft.com/office/drawing/2014/main" id="{546772C1-832C-0E4F-8B06-FECD54DE78DD}"/>
              </a:ext>
            </a:extLst>
          </p:cNvPr>
          <p:cNvSpPr/>
          <p:nvPr/>
        </p:nvSpPr>
        <p:spPr>
          <a:xfrm>
            <a:off x="11410540" y="381802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Oval 907">
            <a:extLst>
              <a:ext uri="{FF2B5EF4-FFF2-40B4-BE49-F238E27FC236}">
                <a16:creationId xmlns:a16="http://schemas.microsoft.com/office/drawing/2014/main" id="{6A89EC3A-7D16-FF45-BE60-BA2B89AA8C03}"/>
              </a:ext>
            </a:extLst>
          </p:cNvPr>
          <p:cNvSpPr/>
          <p:nvPr/>
        </p:nvSpPr>
        <p:spPr>
          <a:xfrm>
            <a:off x="11091104" y="36614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Oval 908">
            <a:extLst>
              <a:ext uri="{FF2B5EF4-FFF2-40B4-BE49-F238E27FC236}">
                <a16:creationId xmlns:a16="http://schemas.microsoft.com/office/drawing/2014/main" id="{CBFA949E-FBF8-2A46-BD5F-BABBE765C328}"/>
              </a:ext>
            </a:extLst>
          </p:cNvPr>
          <p:cNvSpPr/>
          <p:nvPr/>
        </p:nvSpPr>
        <p:spPr>
          <a:xfrm>
            <a:off x="11395904" y="396626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Oval 909">
            <a:extLst>
              <a:ext uri="{FF2B5EF4-FFF2-40B4-BE49-F238E27FC236}">
                <a16:creationId xmlns:a16="http://schemas.microsoft.com/office/drawing/2014/main" id="{C21FA62B-D217-8742-BCB2-FA565E9E8F38}"/>
              </a:ext>
            </a:extLst>
          </p:cNvPr>
          <p:cNvSpPr/>
          <p:nvPr/>
        </p:nvSpPr>
        <p:spPr>
          <a:xfrm>
            <a:off x="11004795" y="3245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Oval 910">
            <a:extLst>
              <a:ext uri="{FF2B5EF4-FFF2-40B4-BE49-F238E27FC236}">
                <a16:creationId xmlns:a16="http://schemas.microsoft.com/office/drawing/2014/main" id="{7E2368EE-8FE9-DD40-B8E1-3DCBD6300234}"/>
              </a:ext>
            </a:extLst>
          </p:cNvPr>
          <p:cNvSpPr/>
          <p:nvPr/>
        </p:nvSpPr>
        <p:spPr>
          <a:xfrm>
            <a:off x="10586319" y="395665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Oval 911">
            <a:extLst>
              <a:ext uri="{FF2B5EF4-FFF2-40B4-BE49-F238E27FC236}">
                <a16:creationId xmlns:a16="http://schemas.microsoft.com/office/drawing/2014/main" id="{B552D02E-2098-5042-98D0-3719A980E73E}"/>
              </a:ext>
            </a:extLst>
          </p:cNvPr>
          <p:cNvSpPr/>
          <p:nvPr/>
        </p:nvSpPr>
        <p:spPr>
          <a:xfrm>
            <a:off x="10428561" y="37284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Oval 912">
            <a:extLst>
              <a:ext uri="{FF2B5EF4-FFF2-40B4-BE49-F238E27FC236}">
                <a16:creationId xmlns:a16="http://schemas.microsoft.com/office/drawing/2014/main" id="{FC5FFE5B-5434-AD4F-B320-2522BCBA2844}"/>
              </a:ext>
            </a:extLst>
          </p:cNvPr>
          <p:cNvSpPr/>
          <p:nvPr/>
        </p:nvSpPr>
        <p:spPr>
          <a:xfrm>
            <a:off x="10580961" y="38808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Oval 913">
            <a:extLst>
              <a:ext uri="{FF2B5EF4-FFF2-40B4-BE49-F238E27FC236}">
                <a16:creationId xmlns:a16="http://schemas.microsoft.com/office/drawing/2014/main" id="{7FA920EC-727E-C04E-8CB6-3D0F19865C24}"/>
              </a:ext>
            </a:extLst>
          </p:cNvPr>
          <p:cNvSpPr/>
          <p:nvPr/>
        </p:nvSpPr>
        <p:spPr>
          <a:xfrm>
            <a:off x="10733361" y="40332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Oval 914">
            <a:extLst>
              <a:ext uri="{FF2B5EF4-FFF2-40B4-BE49-F238E27FC236}">
                <a16:creationId xmlns:a16="http://schemas.microsoft.com/office/drawing/2014/main" id="{8F9CA118-D415-2941-98BB-3273C9D60B17}"/>
              </a:ext>
            </a:extLst>
          </p:cNvPr>
          <p:cNvSpPr/>
          <p:nvPr/>
        </p:nvSpPr>
        <p:spPr>
          <a:xfrm>
            <a:off x="10862169" y="430282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Oval 915">
            <a:extLst>
              <a:ext uri="{FF2B5EF4-FFF2-40B4-BE49-F238E27FC236}">
                <a16:creationId xmlns:a16="http://schemas.microsoft.com/office/drawing/2014/main" id="{DA50BB16-D4C0-2246-B875-17536FE107FD}"/>
              </a:ext>
            </a:extLst>
          </p:cNvPr>
          <p:cNvSpPr/>
          <p:nvPr/>
        </p:nvSpPr>
        <p:spPr>
          <a:xfrm>
            <a:off x="11038351" y="418560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Oval 916">
            <a:extLst>
              <a:ext uri="{FF2B5EF4-FFF2-40B4-BE49-F238E27FC236}">
                <a16:creationId xmlns:a16="http://schemas.microsoft.com/office/drawing/2014/main" id="{34FC8126-1479-A448-88CB-F05930D4FFDD}"/>
              </a:ext>
            </a:extLst>
          </p:cNvPr>
          <p:cNvSpPr/>
          <p:nvPr/>
        </p:nvSpPr>
        <p:spPr>
          <a:xfrm>
            <a:off x="11190561" y="44904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Oval 917">
            <a:extLst>
              <a:ext uri="{FF2B5EF4-FFF2-40B4-BE49-F238E27FC236}">
                <a16:creationId xmlns:a16="http://schemas.microsoft.com/office/drawing/2014/main" id="{7074C163-65D4-3244-844D-8B4A12D000B1}"/>
              </a:ext>
            </a:extLst>
          </p:cNvPr>
          <p:cNvSpPr/>
          <p:nvPr/>
        </p:nvSpPr>
        <p:spPr>
          <a:xfrm>
            <a:off x="11296195" y="435269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Oval 918">
            <a:extLst>
              <a:ext uri="{FF2B5EF4-FFF2-40B4-BE49-F238E27FC236}">
                <a16:creationId xmlns:a16="http://schemas.microsoft.com/office/drawing/2014/main" id="{30F72543-0BEA-D643-BD9C-F52777206250}"/>
              </a:ext>
            </a:extLst>
          </p:cNvPr>
          <p:cNvSpPr/>
          <p:nvPr/>
        </p:nvSpPr>
        <p:spPr>
          <a:xfrm>
            <a:off x="10885761" y="41856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Oval 919">
            <a:extLst>
              <a:ext uri="{FF2B5EF4-FFF2-40B4-BE49-F238E27FC236}">
                <a16:creationId xmlns:a16="http://schemas.microsoft.com/office/drawing/2014/main" id="{CD2C8C71-86A1-CC42-B9D1-99292126E71A}"/>
              </a:ext>
            </a:extLst>
          </p:cNvPr>
          <p:cNvSpPr/>
          <p:nvPr/>
        </p:nvSpPr>
        <p:spPr>
          <a:xfrm>
            <a:off x="10562451" y="441611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Oval 920">
            <a:extLst>
              <a:ext uri="{FF2B5EF4-FFF2-40B4-BE49-F238E27FC236}">
                <a16:creationId xmlns:a16="http://schemas.microsoft.com/office/drawing/2014/main" id="{74F3B0EA-2478-964E-B19D-EA5F35C6E09A}"/>
              </a:ext>
            </a:extLst>
          </p:cNvPr>
          <p:cNvSpPr/>
          <p:nvPr/>
        </p:nvSpPr>
        <p:spPr>
          <a:xfrm>
            <a:off x="11190561" y="44904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Oval 921">
            <a:extLst>
              <a:ext uri="{FF2B5EF4-FFF2-40B4-BE49-F238E27FC236}">
                <a16:creationId xmlns:a16="http://schemas.microsoft.com/office/drawing/2014/main" id="{8F623054-4464-4342-B3AB-C259B2C2B88E}"/>
              </a:ext>
            </a:extLst>
          </p:cNvPr>
          <p:cNvSpPr/>
          <p:nvPr/>
        </p:nvSpPr>
        <p:spPr>
          <a:xfrm>
            <a:off x="11224481" y="364165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Oval 922">
            <a:extLst>
              <a:ext uri="{FF2B5EF4-FFF2-40B4-BE49-F238E27FC236}">
                <a16:creationId xmlns:a16="http://schemas.microsoft.com/office/drawing/2014/main" id="{CB0B3994-5094-2D4B-B7A0-506D96695C25}"/>
              </a:ext>
            </a:extLst>
          </p:cNvPr>
          <p:cNvSpPr/>
          <p:nvPr/>
        </p:nvSpPr>
        <p:spPr>
          <a:xfrm>
            <a:off x="11509997" y="464697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Oval 923">
            <a:extLst>
              <a:ext uri="{FF2B5EF4-FFF2-40B4-BE49-F238E27FC236}">
                <a16:creationId xmlns:a16="http://schemas.microsoft.com/office/drawing/2014/main" id="{59A2049F-7796-0C46-9FF1-D2D2A153738F}"/>
              </a:ext>
            </a:extLst>
          </p:cNvPr>
          <p:cNvSpPr/>
          <p:nvPr/>
        </p:nvSpPr>
        <p:spPr>
          <a:xfrm>
            <a:off x="11194719" y="3883037"/>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Oval 924">
            <a:extLst>
              <a:ext uri="{FF2B5EF4-FFF2-40B4-BE49-F238E27FC236}">
                <a16:creationId xmlns:a16="http://schemas.microsoft.com/office/drawing/2014/main" id="{0BD25EF9-E832-AE4D-BC89-220E741E5E25}"/>
              </a:ext>
            </a:extLst>
          </p:cNvPr>
          <p:cNvSpPr/>
          <p:nvPr/>
        </p:nvSpPr>
        <p:spPr>
          <a:xfrm>
            <a:off x="11190561" y="449040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Oval 925">
            <a:extLst>
              <a:ext uri="{FF2B5EF4-FFF2-40B4-BE49-F238E27FC236}">
                <a16:creationId xmlns:a16="http://schemas.microsoft.com/office/drawing/2014/main" id="{69498208-20FE-A24A-A9D2-36723DEF7819}"/>
              </a:ext>
            </a:extLst>
          </p:cNvPr>
          <p:cNvSpPr/>
          <p:nvPr/>
        </p:nvSpPr>
        <p:spPr>
          <a:xfrm>
            <a:off x="11506102" y="377500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Oval 926">
            <a:extLst>
              <a:ext uri="{FF2B5EF4-FFF2-40B4-BE49-F238E27FC236}">
                <a16:creationId xmlns:a16="http://schemas.microsoft.com/office/drawing/2014/main" id="{E1592B81-B2F2-0548-9D00-59367294ABDA}"/>
              </a:ext>
            </a:extLst>
          </p:cNvPr>
          <p:cNvSpPr/>
          <p:nvPr/>
        </p:nvSpPr>
        <p:spPr>
          <a:xfrm>
            <a:off x="11104252" y="407493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Oval 927">
            <a:extLst>
              <a:ext uri="{FF2B5EF4-FFF2-40B4-BE49-F238E27FC236}">
                <a16:creationId xmlns:a16="http://schemas.microsoft.com/office/drawing/2014/main" id="{160B881D-D8BA-364E-BD9A-54A5912AA1E2}"/>
              </a:ext>
            </a:extLst>
          </p:cNvPr>
          <p:cNvSpPr/>
          <p:nvPr/>
        </p:nvSpPr>
        <p:spPr>
          <a:xfrm>
            <a:off x="9249907" y="39077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Oval 928">
            <a:extLst>
              <a:ext uri="{FF2B5EF4-FFF2-40B4-BE49-F238E27FC236}">
                <a16:creationId xmlns:a16="http://schemas.microsoft.com/office/drawing/2014/main" id="{8B30D6B8-A6C9-6541-B609-77422EB63711}"/>
              </a:ext>
            </a:extLst>
          </p:cNvPr>
          <p:cNvSpPr/>
          <p:nvPr/>
        </p:nvSpPr>
        <p:spPr>
          <a:xfrm>
            <a:off x="9402307" y="40601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Oval 929">
            <a:extLst>
              <a:ext uri="{FF2B5EF4-FFF2-40B4-BE49-F238E27FC236}">
                <a16:creationId xmlns:a16="http://schemas.microsoft.com/office/drawing/2014/main" id="{70C53F47-7D07-8142-BD1D-DC5F5A3FAB14}"/>
              </a:ext>
            </a:extLst>
          </p:cNvPr>
          <p:cNvSpPr/>
          <p:nvPr/>
        </p:nvSpPr>
        <p:spPr>
          <a:xfrm>
            <a:off x="9554707" y="42125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Oval 930">
            <a:extLst>
              <a:ext uri="{FF2B5EF4-FFF2-40B4-BE49-F238E27FC236}">
                <a16:creationId xmlns:a16="http://schemas.microsoft.com/office/drawing/2014/main" id="{8E2BDBA5-AEAF-5A43-9873-2A9BE6266AB9}"/>
              </a:ext>
            </a:extLst>
          </p:cNvPr>
          <p:cNvSpPr/>
          <p:nvPr/>
        </p:nvSpPr>
        <p:spPr>
          <a:xfrm>
            <a:off x="9683515" y="4482198"/>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Oval 931">
            <a:extLst>
              <a:ext uri="{FF2B5EF4-FFF2-40B4-BE49-F238E27FC236}">
                <a16:creationId xmlns:a16="http://schemas.microsoft.com/office/drawing/2014/main" id="{CE2968F3-DD72-A544-9A91-53F388CE923F}"/>
              </a:ext>
            </a:extLst>
          </p:cNvPr>
          <p:cNvSpPr/>
          <p:nvPr/>
        </p:nvSpPr>
        <p:spPr>
          <a:xfrm>
            <a:off x="9859697" y="436498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Oval 932">
            <a:extLst>
              <a:ext uri="{FF2B5EF4-FFF2-40B4-BE49-F238E27FC236}">
                <a16:creationId xmlns:a16="http://schemas.microsoft.com/office/drawing/2014/main" id="{BE453903-0576-AF4F-90FC-5C16239868BF}"/>
              </a:ext>
            </a:extLst>
          </p:cNvPr>
          <p:cNvSpPr/>
          <p:nvPr/>
        </p:nvSpPr>
        <p:spPr>
          <a:xfrm>
            <a:off x="10117541" y="453206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Oval 933">
            <a:extLst>
              <a:ext uri="{FF2B5EF4-FFF2-40B4-BE49-F238E27FC236}">
                <a16:creationId xmlns:a16="http://schemas.microsoft.com/office/drawing/2014/main" id="{376E7BC3-39B6-464B-A858-181C7901E4E9}"/>
              </a:ext>
            </a:extLst>
          </p:cNvPr>
          <p:cNvSpPr/>
          <p:nvPr/>
        </p:nvSpPr>
        <p:spPr>
          <a:xfrm>
            <a:off x="9707107" y="436498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Oval 934">
            <a:extLst>
              <a:ext uri="{FF2B5EF4-FFF2-40B4-BE49-F238E27FC236}">
                <a16:creationId xmlns:a16="http://schemas.microsoft.com/office/drawing/2014/main" id="{046FF9E7-2A75-E64B-B87B-B7C250453FD7}"/>
              </a:ext>
            </a:extLst>
          </p:cNvPr>
          <p:cNvSpPr/>
          <p:nvPr/>
        </p:nvSpPr>
        <p:spPr>
          <a:xfrm>
            <a:off x="9383797" y="459549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Oval 935">
            <a:extLst>
              <a:ext uri="{FF2B5EF4-FFF2-40B4-BE49-F238E27FC236}">
                <a16:creationId xmlns:a16="http://schemas.microsoft.com/office/drawing/2014/main" id="{EFE3608B-CECB-4445-B8F4-5304008B72C1}"/>
              </a:ext>
            </a:extLst>
          </p:cNvPr>
          <p:cNvSpPr/>
          <p:nvPr/>
        </p:nvSpPr>
        <p:spPr>
          <a:xfrm>
            <a:off x="10045827" y="3821035"/>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Oval 936">
            <a:extLst>
              <a:ext uri="{FF2B5EF4-FFF2-40B4-BE49-F238E27FC236}">
                <a16:creationId xmlns:a16="http://schemas.microsoft.com/office/drawing/2014/main" id="{04AD67BD-5DCF-464F-82A7-523C1A86A6B9}"/>
              </a:ext>
            </a:extLst>
          </p:cNvPr>
          <p:cNvSpPr/>
          <p:nvPr/>
        </p:nvSpPr>
        <p:spPr>
          <a:xfrm>
            <a:off x="10016065" y="4062413"/>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Oval 937">
            <a:extLst>
              <a:ext uri="{FF2B5EF4-FFF2-40B4-BE49-F238E27FC236}">
                <a16:creationId xmlns:a16="http://schemas.microsoft.com/office/drawing/2014/main" id="{1FD79162-AA4B-5F4D-BE41-AE47F8CA8FA6}"/>
              </a:ext>
            </a:extLst>
          </p:cNvPr>
          <p:cNvSpPr/>
          <p:nvPr/>
        </p:nvSpPr>
        <p:spPr>
          <a:xfrm>
            <a:off x="10327448" y="395438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9" name="Oval 938">
            <a:extLst>
              <a:ext uri="{FF2B5EF4-FFF2-40B4-BE49-F238E27FC236}">
                <a16:creationId xmlns:a16="http://schemas.microsoft.com/office/drawing/2014/main" id="{74E75617-0B0A-0241-9C53-0CB717F98C7F}"/>
              </a:ext>
            </a:extLst>
          </p:cNvPr>
          <p:cNvSpPr/>
          <p:nvPr/>
        </p:nvSpPr>
        <p:spPr>
          <a:xfrm>
            <a:off x="9925598" y="425431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0" name="Oval 939">
            <a:extLst>
              <a:ext uri="{FF2B5EF4-FFF2-40B4-BE49-F238E27FC236}">
                <a16:creationId xmlns:a16="http://schemas.microsoft.com/office/drawing/2014/main" id="{D4AA8DBD-DD4F-7743-88BC-CA79ED9DCD0E}"/>
              </a:ext>
            </a:extLst>
          </p:cNvPr>
          <p:cNvSpPr/>
          <p:nvPr/>
        </p:nvSpPr>
        <p:spPr>
          <a:xfrm>
            <a:off x="8585019" y="3853164"/>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Oval 940">
            <a:extLst>
              <a:ext uri="{FF2B5EF4-FFF2-40B4-BE49-F238E27FC236}">
                <a16:creationId xmlns:a16="http://schemas.microsoft.com/office/drawing/2014/main" id="{2F5043A1-BC4E-9B43-BCB9-A002D7874E44}"/>
              </a:ext>
            </a:extLst>
          </p:cNvPr>
          <p:cNvSpPr/>
          <p:nvPr/>
        </p:nvSpPr>
        <p:spPr>
          <a:xfrm>
            <a:off x="8761201" y="373595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 name="Oval 941">
            <a:extLst>
              <a:ext uri="{FF2B5EF4-FFF2-40B4-BE49-F238E27FC236}">
                <a16:creationId xmlns:a16="http://schemas.microsoft.com/office/drawing/2014/main" id="{A63C0A8B-8FEF-1E43-885B-642E262B9068}"/>
              </a:ext>
            </a:extLst>
          </p:cNvPr>
          <p:cNvSpPr/>
          <p:nvPr/>
        </p:nvSpPr>
        <p:spPr>
          <a:xfrm>
            <a:off x="8913411" y="40407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3" name="Oval 942">
            <a:extLst>
              <a:ext uri="{FF2B5EF4-FFF2-40B4-BE49-F238E27FC236}">
                <a16:creationId xmlns:a16="http://schemas.microsoft.com/office/drawing/2014/main" id="{C4DB976A-477F-F047-864E-AFE3FB32266E}"/>
              </a:ext>
            </a:extLst>
          </p:cNvPr>
          <p:cNvSpPr/>
          <p:nvPr/>
        </p:nvSpPr>
        <p:spPr>
          <a:xfrm>
            <a:off x="9019045" y="3903032"/>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Oval 943">
            <a:extLst>
              <a:ext uri="{FF2B5EF4-FFF2-40B4-BE49-F238E27FC236}">
                <a16:creationId xmlns:a16="http://schemas.microsoft.com/office/drawing/2014/main" id="{B8ED12C8-9066-C74A-9BE8-190EEE991867}"/>
              </a:ext>
            </a:extLst>
          </p:cNvPr>
          <p:cNvSpPr/>
          <p:nvPr/>
        </p:nvSpPr>
        <p:spPr>
          <a:xfrm>
            <a:off x="8671248" y="43366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Oval 944">
            <a:extLst>
              <a:ext uri="{FF2B5EF4-FFF2-40B4-BE49-F238E27FC236}">
                <a16:creationId xmlns:a16="http://schemas.microsoft.com/office/drawing/2014/main" id="{E9D88E0B-B80D-2640-9D2A-78663A882468}"/>
              </a:ext>
            </a:extLst>
          </p:cNvPr>
          <p:cNvSpPr/>
          <p:nvPr/>
        </p:nvSpPr>
        <p:spPr>
          <a:xfrm>
            <a:off x="8608611" y="3735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6" name="Oval 945">
            <a:extLst>
              <a:ext uri="{FF2B5EF4-FFF2-40B4-BE49-F238E27FC236}">
                <a16:creationId xmlns:a16="http://schemas.microsoft.com/office/drawing/2014/main" id="{DB20C390-2E77-274A-B151-80186CEDA566}"/>
              </a:ext>
            </a:extLst>
          </p:cNvPr>
          <p:cNvSpPr/>
          <p:nvPr/>
        </p:nvSpPr>
        <p:spPr>
          <a:xfrm>
            <a:off x="8913411" y="40407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Oval 946">
            <a:extLst>
              <a:ext uri="{FF2B5EF4-FFF2-40B4-BE49-F238E27FC236}">
                <a16:creationId xmlns:a16="http://schemas.microsoft.com/office/drawing/2014/main" id="{1A2BFC17-332A-014C-9A8C-F8AAED8CDA1E}"/>
              </a:ext>
            </a:extLst>
          </p:cNvPr>
          <p:cNvSpPr/>
          <p:nvPr/>
        </p:nvSpPr>
        <p:spPr>
          <a:xfrm>
            <a:off x="8947331" y="319200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Oval 947">
            <a:extLst>
              <a:ext uri="{FF2B5EF4-FFF2-40B4-BE49-F238E27FC236}">
                <a16:creationId xmlns:a16="http://schemas.microsoft.com/office/drawing/2014/main" id="{EF4025C7-48C7-DD4C-AE2B-87DF29BFDCA4}"/>
              </a:ext>
            </a:extLst>
          </p:cNvPr>
          <p:cNvSpPr/>
          <p:nvPr/>
        </p:nvSpPr>
        <p:spPr>
          <a:xfrm>
            <a:off x="9232847" y="4197320"/>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Oval 948">
            <a:extLst>
              <a:ext uri="{FF2B5EF4-FFF2-40B4-BE49-F238E27FC236}">
                <a16:creationId xmlns:a16="http://schemas.microsoft.com/office/drawing/2014/main" id="{DE1267E4-8690-5B4D-8B9F-77412D80DE41}"/>
              </a:ext>
            </a:extLst>
          </p:cNvPr>
          <p:cNvSpPr/>
          <p:nvPr/>
        </p:nvSpPr>
        <p:spPr>
          <a:xfrm>
            <a:off x="8917569" y="3433379"/>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Oval 949">
            <a:extLst>
              <a:ext uri="{FF2B5EF4-FFF2-40B4-BE49-F238E27FC236}">
                <a16:creationId xmlns:a16="http://schemas.microsoft.com/office/drawing/2014/main" id="{738D82A8-C29B-6941-8569-B96DAB55500B}"/>
              </a:ext>
            </a:extLst>
          </p:cNvPr>
          <p:cNvSpPr/>
          <p:nvPr/>
        </p:nvSpPr>
        <p:spPr>
          <a:xfrm>
            <a:off x="8913411" y="40407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Oval 950">
            <a:extLst>
              <a:ext uri="{FF2B5EF4-FFF2-40B4-BE49-F238E27FC236}">
                <a16:creationId xmlns:a16="http://schemas.microsoft.com/office/drawing/2014/main" id="{A870BB0D-757E-4C4C-93F4-749E076F1E48}"/>
              </a:ext>
            </a:extLst>
          </p:cNvPr>
          <p:cNvSpPr/>
          <p:nvPr/>
        </p:nvSpPr>
        <p:spPr>
          <a:xfrm>
            <a:off x="9218211" y="43455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Oval 951">
            <a:extLst>
              <a:ext uri="{FF2B5EF4-FFF2-40B4-BE49-F238E27FC236}">
                <a16:creationId xmlns:a16="http://schemas.microsoft.com/office/drawing/2014/main" id="{DDF82325-4807-1F44-9D10-9ACAB11FB966}"/>
              </a:ext>
            </a:extLst>
          </p:cNvPr>
          <p:cNvSpPr/>
          <p:nvPr/>
        </p:nvSpPr>
        <p:spPr>
          <a:xfrm>
            <a:off x="9228952" y="332534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Oval 952">
            <a:extLst>
              <a:ext uri="{FF2B5EF4-FFF2-40B4-BE49-F238E27FC236}">
                <a16:creationId xmlns:a16="http://schemas.microsoft.com/office/drawing/2014/main" id="{C3B39E76-77B1-C144-8196-C9965CAF0E34}"/>
              </a:ext>
            </a:extLst>
          </p:cNvPr>
          <p:cNvSpPr/>
          <p:nvPr/>
        </p:nvSpPr>
        <p:spPr>
          <a:xfrm>
            <a:off x="8827102" y="3625276"/>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657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0B81-79F6-3F49-A082-CD4C9C57DDC7}"/>
              </a:ext>
            </a:extLst>
          </p:cNvPr>
          <p:cNvSpPr>
            <a:spLocks noGrp="1"/>
          </p:cNvSpPr>
          <p:nvPr>
            <p:ph type="title"/>
          </p:nvPr>
        </p:nvSpPr>
        <p:spPr>
          <a:xfrm>
            <a:off x="587582" y="456570"/>
            <a:ext cx="10947400" cy="1325563"/>
          </a:xfrm>
        </p:spPr>
        <p:txBody>
          <a:bodyPr>
            <a:normAutofit fontScale="90000"/>
          </a:bodyPr>
          <a:lstStyle/>
          <a:p>
            <a:r>
              <a:rPr lang="en-US" dirty="0"/>
              <a:t>Reconstructing the mass function with population-level inference</a:t>
            </a:r>
            <a:br>
              <a:rPr lang="en-US" dirty="0"/>
            </a:br>
            <a:r>
              <a:rPr lang="en-US" sz="2600" dirty="0"/>
              <a:t>(DeRocco, Perkins, McGill, Johnson 2024)</a:t>
            </a:r>
          </a:p>
        </p:txBody>
      </p:sp>
      <p:sp>
        <p:nvSpPr>
          <p:cNvPr id="8" name="Cloud 7">
            <a:extLst>
              <a:ext uri="{FF2B5EF4-FFF2-40B4-BE49-F238E27FC236}">
                <a16:creationId xmlns:a16="http://schemas.microsoft.com/office/drawing/2014/main" id="{93AB89A1-5D73-8A4B-88A4-96BFCDBC6B4E}"/>
              </a:ext>
            </a:extLst>
          </p:cNvPr>
          <p:cNvSpPr/>
          <p:nvPr/>
        </p:nvSpPr>
        <p:spPr>
          <a:xfrm>
            <a:off x="964953" y="2917372"/>
            <a:ext cx="3730173" cy="2728685"/>
          </a:xfrm>
          <a:prstGeom prst="clou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Avenir Roman" panose="02000503020000020003" pitchFamily="2" charset="0"/>
              </a:rPr>
              <a:t>mass distribution</a:t>
            </a:r>
          </a:p>
        </p:txBody>
      </p:sp>
      <p:sp>
        <p:nvSpPr>
          <p:cNvPr id="11" name="Cloud 10">
            <a:extLst>
              <a:ext uri="{FF2B5EF4-FFF2-40B4-BE49-F238E27FC236}">
                <a16:creationId xmlns:a16="http://schemas.microsoft.com/office/drawing/2014/main" id="{000EFE3D-9260-1642-AB4A-2ED74542C3A0}"/>
              </a:ext>
            </a:extLst>
          </p:cNvPr>
          <p:cNvSpPr/>
          <p:nvPr/>
        </p:nvSpPr>
        <p:spPr>
          <a:xfrm>
            <a:off x="7804809" y="2917372"/>
            <a:ext cx="3730173" cy="2728685"/>
          </a:xfrm>
          <a:prstGeom prst="clou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latin typeface="Avenir Roman" panose="02000503020000020003" pitchFamily="2" charset="0"/>
              </a:rPr>
              <a:t>t</a:t>
            </a:r>
            <a:r>
              <a:rPr lang="en-US" sz="3000" baseline="-25000" dirty="0" err="1">
                <a:latin typeface="Avenir Roman" panose="02000503020000020003" pitchFamily="2" charset="0"/>
              </a:rPr>
              <a:t>E</a:t>
            </a:r>
            <a:r>
              <a:rPr lang="en-US" sz="3000" dirty="0">
                <a:latin typeface="Avenir Roman" panose="02000503020000020003" pitchFamily="2" charset="0"/>
              </a:rPr>
              <a:t> distribution</a:t>
            </a:r>
          </a:p>
        </p:txBody>
      </p:sp>
      <p:sp>
        <p:nvSpPr>
          <p:cNvPr id="13" name="Down Arrow 12">
            <a:extLst>
              <a:ext uri="{FF2B5EF4-FFF2-40B4-BE49-F238E27FC236}">
                <a16:creationId xmlns:a16="http://schemas.microsoft.com/office/drawing/2014/main" id="{104319B9-25D8-A747-B620-47686A19F6BE}"/>
              </a:ext>
            </a:extLst>
          </p:cNvPr>
          <p:cNvSpPr/>
          <p:nvPr/>
        </p:nvSpPr>
        <p:spPr>
          <a:xfrm rot="16200000">
            <a:off x="5966938" y="2409373"/>
            <a:ext cx="682172" cy="2627085"/>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0" name="Bent Arrow 19">
            <a:extLst>
              <a:ext uri="{FF2B5EF4-FFF2-40B4-BE49-F238E27FC236}">
                <a16:creationId xmlns:a16="http://schemas.microsoft.com/office/drawing/2014/main" id="{B5272951-55FA-0043-9220-123195177798}"/>
              </a:ext>
            </a:extLst>
          </p:cNvPr>
          <p:cNvSpPr/>
          <p:nvPr/>
        </p:nvSpPr>
        <p:spPr>
          <a:xfrm rot="10800000" flipH="1">
            <a:off x="5370287" y="2743198"/>
            <a:ext cx="2080246" cy="882879"/>
          </a:xfrm>
          <a:prstGeom prst="bentArrow">
            <a:avLst>
              <a:gd name="adj1" fmla="val 12886"/>
              <a:gd name="adj2" fmla="val 7265"/>
              <a:gd name="adj3" fmla="val 25000"/>
              <a:gd name="adj4" fmla="val 4375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21" name="TextBox 20">
            <a:extLst>
              <a:ext uri="{FF2B5EF4-FFF2-40B4-BE49-F238E27FC236}">
                <a16:creationId xmlns:a16="http://schemas.microsoft.com/office/drawing/2014/main" id="{786B80DA-06A5-3E43-97C1-22D32D1465DE}"/>
              </a:ext>
            </a:extLst>
          </p:cNvPr>
          <p:cNvSpPr txBox="1"/>
          <p:nvPr/>
        </p:nvSpPr>
        <p:spPr>
          <a:xfrm>
            <a:off x="4207949" y="2373862"/>
            <a:ext cx="2324675" cy="369332"/>
          </a:xfrm>
          <a:prstGeom prst="rect">
            <a:avLst/>
          </a:prstGeom>
          <a:noFill/>
        </p:spPr>
        <p:txBody>
          <a:bodyPr wrap="none" rtlCol="0">
            <a:spAutoFit/>
          </a:bodyPr>
          <a:lstStyle/>
          <a:p>
            <a:r>
              <a:rPr lang="en-US" dirty="0">
                <a:solidFill>
                  <a:schemeClr val="bg1"/>
                </a:solidFill>
                <a:latin typeface="Avenir Roman" panose="02000503020000020003" pitchFamily="2" charset="0"/>
              </a:rPr>
              <a:t>nuisance parameters</a:t>
            </a:r>
          </a:p>
        </p:txBody>
      </p:sp>
    </p:spTree>
    <p:extLst>
      <p:ext uri="{BB962C8B-B14F-4D97-AF65-F5344CB8AC3E}">
        <p14:creationId xmlns:p14="http://schemas.microsoft.com/office/powerpoint/2010/main" val="108101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312F55-2FF1-0547-9AB8-666741415805}"/>
              </a:ext>
            </a:extLst>
          </p:cNvPr>
          <p:cNvSpPr/>
          <p:nvPr/>
        </p:nvSpPr>
        <p:spPr>
          <a:xfrm>
            <a:off x="6338437" y="1517650"/>
            <a:ext cx="5750509" cy="465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F81E4-6621-134D-B020-4440365DB71C}"/>
              </a:ext>
            </a:extLst>
          </p:cNvPr>
          <p:cNvSpPr>
            <a:spLocks noGrp="1"/>
          </p:cNvSpPr>
          <p:nvPr>
            <p:ph type="title"/>
          </p:nvPr>
        </p:nvSpPr>
        <p:spPr/>
        <p:txBody>
          <a:bodyPr/>
          <a:lstStyle/>
          <a:p>
            <a:r>
              <a:rPr lang="en-US" dirty="0"/>
              <a:t>Motivation</a:t>
            </a:r>
          </a:p>
        </p:txBody>
      </p:sp>
      <p:pic>
        <p:nvPicPr>
          <p:cNvPr id="6" name="Picture 5">
            <a:extLst>
              <a:ext uri="{FF2B5EF4-FFF2-40B4-BE49-F238E27FC236}">
                <a16:creationId xmlns:a16="http://schemas.microsoft.com/office/drawing/2014/main" id="{CAE2BBEB-3D74-914C-9799-75A5AB7D17B4}"/>
              </a:ext>
            </a:extLst>
          </p:cNvPr>
          <p:cNvPicPr>
            <a:picLocks noChangeAspect="1"/>
          </p:cNvPicPr>
          <p:nvPr/>
        </p:nvPicPr>
        <p:blipFill rotWithShape="1">
          <a:blip r:embed="rId3"/>
          <a:srcRect r="15979"/>
          <a:stretch/>
        </p:blipFill>
        <p:spPr>
          <a:xfrm>
            <a:off x="103054" y="1517649"/>
            <a:ext cx="6235382" cy="4659314"/>
          </a:xfrm>
          <a:prstGeom prst="rect">
            <a:avLst/>
          </a:prstGeom>
        </p:spPr>
      </p:pic>
      <p:pic>
        <p:nvPicPr>
          <p:cNvPr id="8" name="Picture 7">
            <a:extLst>
              <a:ext uri="{FF2B5EF4-FFF2-40B4-BE49-F238E27FC236}">
                <a16:creationId xmlns:a16="http://schemas.microsoft.com/office/drawing/2014/main" id="{B0D6015F-4F6B-D74B-B7A4-A129A9CD659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a14:imgEffect>
                      <a14:colorTemperature colorTemp="5300"/>
                    </a14:imgEffect>
                  </a14:imgLayer>
                </a14:imgProps>
              </a:ext>
            </a:extLst>
          </a:blip>
          <a:srcRect b="21724"/>
          <a:stretch/>
        </p:blipFill>
        <p:spPr>
          <a:xfrm>
            <a:off x="6286344" y="1608978"/>
            <a:ext cx="5753548" cy="3952578"/>
          </a:xfrm>
          <a:prstGeom prst="rect">
            <a:avLst/>
          </a:prstGeom>
        </p:spPr>
      </p:pic>
      <p:sp>
        <p:nvSpPr>
          <p:cNvPr id="11" name="Rectangle 10">
            <a:extLst>
              <a:ext uri="{FF2B5EF4-FFF2-40B4-BE49-F238E27FC236}">
                <a16:creationId xmlns:a16="http://schemas.microsoft.com/office/drawing/2014/main" id="{B770105E-8DD7-4D4D-B1EC-BE6CCCCE5D38}"/>
              </a:ext>
            </a:extLst>
          </p:cNvPr>
          <p:cNvSpPr/>
          <p:nvPr/>
        </p:nvSpPr>
        <p:spPr>
          <a:xfrm>
            <a:off x="6300858" y="1596452"/>
            <a:ext cx="5753548" cy="39651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264067-B753-4A49-B0A6-18AB28401E73}"/>
              </a:ext>
            </a:extLst>
          </p:cNvPr>
          <p:cNvSpPr txBox="1"/>
          <p:nvPr/>
        </p:nvSpPr>
        <p:spPr>
          <a:xfrm>
            <a:off x="9051981" y="5472792"/>
            <a:ext cx="435997" cy="553998"/>
          </a:xfrm>
          <a:prstGeom prst="rect">
            <a:avLst/>
          </a:prstGeom>
          <a:noFill/>
        </p:spPr>
        <p:txBody>
          <a:bodyPr wrap="square" rtlCol="0">
            <a:spAutoFit/>
          </a:bodyPr>
          <a:lstStyle/>
          <a:p>
            <a:r>
              <a:rPr lang="en-US" sz="3000" dirty="0">
                <a:latin typeface="Avenir Roman" panose="02000503020000020003" pitchFamily="2" charset="0"/>
              </a:rPr>
              <a:t>∞</a:t>
            </a:r>
          </a:p>
        </p:txBody>
      </p:sp>
      <p:sp>
        <p:nvSpPr>
          <p:cNvPr id="15" name="Oval 14">
            <a:extLst>
              <a:ext uri="{FF2B5EF4-FFF2-40B4-BE49-F238E27FC236}">
                <a16:creationId xmlns:a16="http://schemas.microsoft.com/office/drawing/2014/main" id="{B577CD7E-8402-8C4B-9ECF-0A0A757179BC}"/>
              </a:ext>
            </a:extLst>
          </p:cNvPr>
          <p:cNvSpPr/>
          <p:nvPr/>
        </p:nvSpPr>
        <p:spPr>
          <a:xfrm>
            <a:off x="10265650" y="2977464"/>
            <a:ext cx="642307" cy="648657"/>
          </a:xfrm>
          <a:prstGeom prst="ellipse">
            <a:avLst/>
          </a:prstGeom>
          <a:solidFill>
            <a:srgbClr val="98C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09C8503-683A-194C-B5A2-9EA49A67BF81}"/>
              </a:ext>
            </a:extLst>
          </p:cNvPr>
          <p:cNvPicPr>
            <a:picLocks noChangeAspect="1"/>
          </p:cNvPicPr>
          <p:nvPr/>
        </p:nvPicPr>
        <p:blipFill rotWithShape="1">
          <a:blip r:embed="rId5"/>
          <a:srcRect l="7247" b="14476"/>
          <a:stretch/>
        </p:blipFill>
        <p:spPr>
          <a:xfrm>
            <a:off x="10453859" y="3035092"/>
            <a:ext cx="306268" cy="456187"/>
          </a:xfrm>
          <a:prstGeom prst="rect">
            <a:avLst/>
          </a:prstGeom>
        </p:spPr>
      </p:pic>
      <p:sp>
        <p:nvSpPr>
          <p:cNvPr id="16" name="Oval 15">
            <a:extLst>
              <a:ext uri="{FF2B5EF4-FFF2-40B4-BE49-F238E27FC236}">
                <a16:creationId xmlns:a16="http://schemas.microsoft.com/office/drawing/2014/main" id="{9C77B357-07D0-4F43-B4D4-C2D7BFB5406A}"/>
              </a:ext>
            </a:extLst>
          </p:cNvPr>
          <p:cNvSpPr/>
          <p:nvPr/>
        </p:nvSpPr>
        <p:spPr>
          <a:xfrm>
            <a:off x="6999198" y="3301793"/>
            <a:ext cx="642307" cy="648657"/>
          </a:xfrm>
          <a:prstGeom prst="ellipse">
            <a:avLst/>
          </a:prstGeom>
          <a:solidFill>
            <a:srgbClr val="98C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9C250CB-6697-244D-B57F-892C5226CE31}"/>
              </a:ext>
            </a:extLst>
          </p:cNvPr>
          <p:cNvPicPr>
            <a:picLocks noChangeAspect="1"/>
          </p:cNvPicPr>
          <p:nvPr/>
        </p:nvPicPr>
        <p:blipFill rotWithShape="1">
          <a:blip r:embed="rId5"/>
          <a:srcRect l="7247" b="14476"/>
          <a:stretch/>
        </p:blipFill>
        <p:spPr>
          <a:xfrm rot="18304799">
            <a:off x="7187407" y="3359421"/>
            <a:ext cx="306268" cy="456187"/>
          </a:xfrm>
          <a:prstGeom prst="rect">
            <a:avLst/>
          </a:prstGeom>
        </p:spPr>
      </p:pic>
      <p:sp>
        <p:nvSpPr>
          <p:cNvPr id="18" name="Oval 17">
            <a:extLst>
              <a:ext uri="{FF2B5EF4-FFF2-40B4-BE49-F238E27FC236}">
                <a16:creationId xmlns:a16="http://schemas.microsoft.com/office/drawing/2014/main" id="{640BFACE-F96C-BF44-B48F-4B8AE1CE8373}"/>
              </a:ext>
            </a:extLst>
          </p:cNvPr>
          <p:cNvSpPr/>
          <p:nvPr/>
        </p:nvSpPr>
        <p:spPr>
          <a:xfrm>
            <a:off x="8730827" y="2138997"/>
            <a:ext cx="642307" cy="648657"/>
          </a:xfrm>
          <a:prstGeom prst="ellipse">
            <a:avLst/>
          </a:prstGeom>
          <a:solidFill>
            <a:srgbClr val="98C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8F3564E-3229-084B-8761-C25CBF1FF7E0}"/>
              </a:ext>
            </a:extLst>
          </p:cNvPr>
          <p:cNvPicPr>
            <a:picLocks noChangeAspect="1"/>
          </p:cNvPicPr>
          <p:nvPr/>
        </p:nvPicPr>
        <p:blipFill rotWithShape="1">
          <a:blip r:embed="rId5"/>
          <a:srcRect l="7247" b="14476"/>
          <a:stretch/>
        </p:blipFill>
        <p:spPr>
          <a:xfrm rot="7187542">
            <a:off x="8919036" y="2196625"/>
            <a:ext cx="306268" cy="456187"/>
          </a:xfrm>
          <a:prstGeom prst="rect">
            <a:avLst/>
          </a:prstGeom>
        </p:spPr>
      </p:pic>
    </p:spTree>
    <p:extLst>
      <p:ext uri="{BB962C8B-B14F-4D97-AF65-F5344CB8AC3E}">
        <p14:creationId xmlns:p14="http://schemas.microsoft.com/office/powerpoint/2010/main" val="3190306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0B81-79F6-3F49-A082-CD4C9C57DDC7}"/>
              </a:ext>
            </a:extLst>
          </p:cNvPr>
          <p:cNvSpPr>
            <a:spLocks noGrp="1"/>
          </p:cNvSpPr>
          <p:nvPr>
            <p:ph type="title"/>
          </p:nvPr>
        </p:nvSpPr>
        <p:spPr>
          <a:xfrm>
            <a:off x="587582" y="456570"/>
            <a:ext cx="10947400" cy="1325563"/>
          </a:xfrm>
        </p:spPr>
        <p:txBody>
          <a:bodyPr>
            <a:normAutofit fontScale="90000"/>
          </a:bodyPr>
          <a:lstStyle/>
          <a:p>
            <a:r>
              <a:rPr lang="en-US" dirty="0"/>
              <a:t>Reconstructing the mass function with population-level inference</a:t>
            </a:r>
            <a:br>
              <a:rPr lang="en-US" dirty="0"/>
            </a:br>
            <a:r>
              <a:rPr lang="en-US" sz="2600" dirty="0"/>
              <a:t>(DeRocco, Perkins, McGill, Johnson 2024)</a:t>
            </a:r>
          </a:p>
        </p:txBody>
      </p:sp>
      <p:sp>
        <p:nvSpPr>
          <p:cNvPr id="8" name="Cloud 7">
            <a:extLst>
              <a:ext uri="{FF2B5EF4-FFF2-40B4-BE49-F238E27FC236}">
                <a16:creationId xmlns:a16="http://schemas.microsoft.com/office/drawing/2014/main" id="{93AB89A1-5D73-8A4B-88A4-96BFCDBC6B4E}"/>
              </a:ext>
            </a:extLst>
          </p:cNvPr>
          <p:cNvSpPr/>
          <p:nvPr/>
        </p:nvSpPr>
        <p:spPr>
          <a:xfrm>
            <a:off x="964953" y="2917372"/>
            <a:ext cx="3730173" cy="2728685"/>
          </a:xfrm>
          <a:prstGeom prst="clou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Avenir Roman" panose="02000503020000020003" pitchFamily="2" charset="0"/>
              </a:rPr>
              <a:t>mass distribution</a:t>
            </a:r>
          </a:p>
        </p:txBody>
      </p:sp>
      <p:sp>
        <p:nvSpPr>
          <p:cNvPr id="11" name="Cloud 10">
            <a:extLst>
              <a:ext uri="{FF2B5EF4-FFF2-40B4-BE49-F238E27FC236}">
                <a16:creationId xmlns:a16="http://schemas.microsoft.com/office/drawing/2014/main" id="{000EFE3D-9260-1642-AB4A-2ED74542C3A0}"/>
              </a:ext>
            </a:extLst>
          </p:cNvPr>
          <p:cNvSpPr/>
          <p:nvPr/>
        </p:nvSpPr>
        <p:spPr>
          <a:xfrm>
            <a:off x="7804809" y="2917372"/>
            <a:ext cx="3730173" cy="2728685"/>
          </a:xfrm>
          <a:prstGeom prst="clou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latin typeface="Avenir Roman" panose="02000503020000020003" pitchFamily="2" charset="0"/>
              </a:rPr>
              <a:t>t</a:t>
            </a:r>
            <a:r>
              <a:rPr lang="en-US" sz="3000" baseline="-25000" dirty="0" err="1">
                <a:latin typeface="Avenir Roman" panose="02000503020000020003" pitchFamily="2" charset="0"/>
              </a:rPr>
              <a:t>E</a:t>
            </a:r>
            <a:r>
              <a:rPr lang="en-US" sz="3000" dirty="0">
                <a:latin typeface="Avenir Roman" panose="02000503020000020003" pitchFamily="2" charset="0"/>
              </a:rPr>
              <a:t> distribution</a:t>
            </a:r>
          </a:p>
        </p:txBody>
      </p:sp>
      <p:sp>
        <p:nvSpPr>
          <p:cNvPr id="13" name="Down Arrow 12">
            <a:extLst>
              <a:ext uri="{FF2B5EF4-FFF2-40B4-BE49-F238E27FC236}">
                <a16:creationId xmlns:a16="http://schemas.microsoft.com/office/drawing/2014/main" id="{104319B9-25D8-A747-B620-47686A19F6BE}"/>
              </a:ext>
            </a:extLst>
          </p:cNvPr>
          <p:cNvSpPr/>
          <p:nvPr/>
        </p:nvSpPr>
        <p:spPr>
          <a:xfrm rot="16200000">
            <a:off x="5966938" y="2409373"/>
            <a:ext cx="682172" cy="2627085"/>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ent Arrow 19">
            <a:extLst>
              <a:ext uri="{FF2B5EF4-FFF2-40B4-BE49-F238E27FC236}">
                <a16:creationId xmlns:a16="http://schemas.microsoft.com/office/drawing/2014/main" id="{B5272951-55FA-0043-9220-123195177798}"/>
              </a:ext>
            </a:extLst>
          </p:cNvPr>
          <p:cNvSpPr/>
          <p:nvPr/>
        </p:nvSpPr>
        <p:spPr>
          <a:xfrm rot="10800000" flipH="1">
            <a:off x="5370287" y="2743198"/>
            <a:ext cx="2080246" cy="882879"/>
          </a:xfrm>
          <a:prstGeom prst="bentArrow">
            <a:avLst>
              <a:gd name="adj1" fmla="val 12886"/>
              <a:gd name="adj2" fmla="val 7265"/>
              <a:gd name="adj3" fmla="val 25000"/>
              <a:gd name="adj4" fmla="val 4375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21" name="TextBox 20">
            <a:extLst>
              <a:ext uri="{FF2B5EF4-FFF2-40B4-BE49-F238E27FC236}">
                <a16:creationId xmlns:a16="http://schemas.microsoft.com/office/drawing/2014/main" id="{786B80DA-06A5-3E43-97C1-22D32D1465DE}"/>
              </a:ext>
            </a:extLst>
          </p:cNvPr>
          <p:cNvSpPr txBox="1"/>
          <p:nvPr/>
        </p:nvSpPr>
        <p:spPr>
          <a:xfrm>
            <a:off x="4207949" y="2373862"/>
            <a:ext cx="2324675" cy="369332"/>
          </a:xfrm>
          <a:prstGeom prst="rect">
            <a:avLst/>
          </a:prstGeom>
          <a:noFill/>
        </p:spPr>
        <p:txBody>
          <a:bodyPr wrap="none" rtlCol="0">
            <a:spAutoFit/>
          </a:bodyPr>
          <a:lstStyle/>
          <a:p>
            <a:r>
              <a:rPr lang="en-US" dirty="0">
                <a:solidFill>
                  <a:schemeClr val="bg1"/>
                </a:solidFill>
                <a:latin typeface="Avenir Roman" panose="02000503020000020003" pitchFamily="2" charset="0"/>
              </a:rPr>
              <a:t>nuisance parameters</a:t>
            </a:r>
          </a:p>
        </p:txBody>
      </p:sp>
      <p:sp>
        <p:nvSpPr>
          <p:cNvPr id="10" name="Down Arrow 9">
            <a:extLst>
              <a:ext uri="{FF2B5EF4-FFF2-40B4-BE49-F238E27FC236}">
                <a16:creationId xmlns:a16="http://schemas.microsoft.com/office/drawing/2014/main" id="{5FD33333-476B-4E42-A8EA-CBFF187E7BFC}"/>
              </a:ext>
            </a:extLst>
          </p:cNvPr>
          <p:cNvSpPr/>
          <p:nvPr/>
        </p:nvSpPr>
        <p:spPr>
          <a:xfrm rot="5400000">
            <a:off x="5850824" y="3084285"/>
            <a:ext cx="682172" cy="2627085"/>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ent Arrow 11">
            <a:extLst>
              <a:ext uri="{FF2B5EF4-FFF2-40B4-BE49-F238E27FC236}">
                <a16:creationId xmlns:a16="http://schemas.microsoft.com/office/drawing/2014/main" id="{AB601691-DCEA-5F40-85CC-36C463184BBB}"/>
              </a:ext>
            </a:extLst>
          </p:cNvPr>
          <p:cNvSpPr/>
          <p:nvPr/>
        </p:nvSpPr>
        <p:spPr>
          <a:xfrm flipH="1">
            <a:off x="4994481" y="4395340"/>
            <a:ext cx="2080246" cy="882879"/>
          </a:xfrm>
          <a:prstGeom prst="bentArrow">
            <a:avLst>
              <a:gd name="adj1" fmla="val 12886"/>
              <a:gd name="adj2" fmla="val 7265"/>
              <a:gd name="adj3" fmla="val 25000"/>
              <a:gd name="adj4" fmla="val 4375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14" name="TextBox 13">
            <a:extLst>
              <a:ext uri="{FF2B5EF4-FFF2-40B4-BE49-F238E27FC236}">
                <a16:creationId xmlns:a16="http://schemas.microsoft.com/office/drawing/2014/main" id="{5108B271-FDC5-0545-BD31-1F2AEDF13D53}"/>
              </a:ext>
            </a:extLst>
          </p:cNvPr>
          <p:cNvSpPr txBox="1"/>
          <p:nvPr/>
        </p:nvSpPr>
        <p:spPr>
          <a:xfrm>
            <a:off x="6061282" y="5354460"/>
            <a:ext cx="1764778" cy="369332"/>
          </a:xfrm>
          <a:prstGeom prst="rect">
            <a:avLst/>
          </a:prstGeom>
          <a:noFill/>
        </p:spPr>
        <p:txBody>
          <a:bodyPr wrap="none" rtlCol="0">
            <a:spAutoFit/>
          </a:bodyPr>
          <a:lstStyle/>
          <a:p>
            <a:r>
              <a:rPr lang="en-US" dirty="0">
                <a:solidFill>
                  <a:schemeClr val="bg1"/>
                </a:solidFill>
                <a:latin typeface="Avenir Roman" panose="02000503020000020003" pitchFamily="2" charset="0"/>
              </a:rPr>
              <a:t>marginalization</a:t>
            </a:r>
          </a:p>
        </p:txBody>
      </p:sp>
    </p:spTree>
    <p:extLst>
      <p:ext uri="{BB962C8B-B14F-4D97-AF65-F5344CB8AC3E}">
        <p14:creationId xmlns:p14="http://schemas.microsoft.com/office/powerpoint/2010/main" val="2472735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312F55-2FF1-0547-9AB8-666741415805}"/>
              </a:ext>
            </a:extLst>
          </p:cNvPr>
          <p:cNvSpPr/>
          <p:nvPr/>
        </p:nvSpPr>
        <p:spPr>
          <a:xfrm>
            <a:off x="6338437" y="1517650"/>
            <a:ext cx="5750509" cy="465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F81E4-6621-134D-B020-4440365DB71C}"/>
              </a:ext>
            </a:extLst>
          </p:cNvPr>
          <p:cNvSpPr>
            <a:spLocks noGrp="1"/>
          </p:cNvSpPr>
          <p:nvPr>
            <p:ph type="title"/>
          </p:nvPr>
        </p:nvSpPr>
        <p:spPr/>
        <p:txBody>
          <a:bodyPr/>
          <a:lstStyle/>
          <a:p>
            <a:r>
              <a:rPr lang="en-US" dirty="0"/>
              <a:t>Motivation</a:t>
            </a:r>
          </a:p>
        </p:txBody>
      </p:sp>
      <p:pic>
        <p:nvPicPr>
          <p:cNvPr id="6" name="Picture 5">
            <a:extLst>
              <a:ext uri="{FF2B5EF4-FFF2-40B4-BE49-F238E27FC236}">
                <a16:creationId xmlns:a16="http://schemas.microsoft.com/office/drawing/2014/main" id="{CAE2BBEB-3D74-914C-9799-75A5AB7D17B4}"/>
              </a:ext>
            </a:extLst>
          </p:cNvPr>
          <p:cNvPicPr>
            <a:picLocks noChangeAspect="1"/>
          </p:cNvPicPr>
          <p:nvPr/>
        </p:nvPicPr>
        <p:blipFill rotWithShape="1">
          <a:blip r:embed="rId3"/>
          <a:srcRect r="15979"/>
          <a:stretch/>
        </p:blipFill>
        <p:spPr>
          <a:xfrm>
            <a:off x="103054" y="1517649"/>
            <a:ext cx="6235382" cy="4659314"/>
          </a:xfrm>
          <a:prstGeom prst="rect">
            <a:avLst/>
          </a:prstGeom>
        </p:spPr>
      </p:pic>
      <p:pic>
        <p:nvPicPr>
          <p:cNvPr id="8" name="Picture 7">
            <a:extLst>
              <a:ext uri="{FF2B5EF4-FFF2-40B4-BE49-F238E27FC236}">
                <a16:creationId xmlns:a16="http://schemas.microsoft.com/office/drawing/2014/main" id="{B0D6015F-4F6B-D74B-B7A4-A129A9CD659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a14:imgEffect>
                      <a14:colorTemperature colorTemp="5300"/>
                    </a14:imgEffect>
                  </a14:imgLayer>
                </a14:imgProps>
              </a:ext>
            </a:extLst>
          </a:blip>
          <a:srcRect b="21724"/>
          <a:stretch/>
        </p:blipFill>
        <p:spPr>
          <a:xfrm>
            <a:off x="6286344" y="1608978"/>
            <a:ext cx="5753548" cy="3952578"/>
          </a:xfrm>
          <a:prstGeom prst="rect">
            <a:avLst/>
          </a:prstGeom>
        </p:spPr>
      </p:pic>
      <p:sp>
        <p:nvSpPr>
          <p:cNvPr id="11" name="Rectangle 10">
            <a:extLst>
              <a:ext uri="{FF2B5EF4-FFF2-40B4-BE49-F238E27FC236}">
                <a16:creationId xmlns:a16="http://schemas.microsoft.com/office/drawing/2014/main" id="{B770105E-8DD7-4D4D-B1EC-BE6CCCCE5D38}"/>
              </a:ext>
            </a:extLst>
          </p:cNvPr>
          <p:cNvSpPr/>
          <p:nvPr/>
        </p:nvSpPr>
        <p:spPr>
          <a:xfrm>
            <a:off x="6300858" y="1596452"/>
            <a:ext cx="5753548" cy="39651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264067-B753-4A49-B0A6-18AB28401E73}"/>
              </a:ext>
            </a:extLst>
          </p:cNvPr>
          <p:cNvSpPr txBox="1"/>
          <p:nvPr/>
        </p:nvSpPr>
        <p:spPr>
          <a:xfrm>
            <a:off x="9051981" y="5472792"/>
            <a:ext cx="435997" cy="553998"/>
          </a:xfrm>
          <a:prstGeom prst="rect">
            <a:avLst/>
          </a:prstGeom>
          <a:noFill/>
        </p:spPr>
        <p:txBody>
          <a:bodyPr wrap="square" rtlCol="0">
            <a:spAutoFit/>
          </a:bodyPr>
          <a:lstStyle/>
          <a:p>
            <a:r>
              <a:rPr lang="en-US" sz="3000" dirty="0">
                <a:latin typeface="Avenir Roman" panose="02000503020000020003" pitchFamily="2" charset="0"/>
              </a:rPr>
              <a:t>∞</a:t>
            </a:r>
          </a:p>
        </p:txBody>
      </p:sp>
      <p:sp>
        <p:nvSpPr>
          <p:cNvPr id="15" name="Oval 14">
            <a:extLst>
              <a:ext uri="{FF2B5EF4-FFF2-40B4-BE49-F238E27FC236}">
                <a16:creationId xmlns:a16="http://schemas.microsoft.com/office/drawing/2014/main" id="{B577CD7E-8402-8C4B-9ECF-0A0A757179BC}"/>
              </a:ext>
            </a:extLst>
          </p:cNvPr>
          <p:cNvSpPr/>
          <p:nvPr/>
        </p:nvSpPr>
        <p:spPr>
          <a:xfrm>
            <a:off x="10265650" y="2977464"/>
            <a:ext cx="642307" cy="648657"/>
          </a:xfrm>
          <a:prstGeom prst="ellipse">
            <a:avLst/>
          </a:prstGeom>
          <a:solidFill>
            <a:srgbClr val="98C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09C8503-683A-194C-B5A2-9EA49A67BF81}"/>
              </a:ext>
            </a:extLst>
          </p:cNvPr>
          <p:cNvPicPr>
            <a:picLocks noChangeAspect="1"/>
          </p:cNvPicPr>
          <p:nvPr/>
        </p:nvPicPr>
        <p:blipFill rotWithShape="1">
          <a:blip r:embed="rId5"/>
          <a:srcRect l="7247" b="14476"/>
          <a:stretch/>
        </p:blipFill>
        <p:spPr>
          <a:xfrm>
            <a:off x="10453859" y="3035092"/>
            <a:ext cx="306268" cy="456187"/>
          </a:xfrm>
          <a:prstGeom prst="rect">
            <a:avLst/>
          </a:prstGeom>
        </p:spPr>
      </p:pic>
      <p:sp>
        <p:nvSpPr>
          <p:cNvPr id="16" name="Oval 15">
            <a:extLst>
              <a:ext uri="{FF2B5EF4-FFF2-40B4-BE49-F238E27FC236}">
                <a16:creationId xmlns:a16="http://schemas.microsoft.com/office/drawing/2014/main" id="{9C77B357-07D0-4F43-B4D4-C2D7BFB5406A}"/>
              </a:ext>
            </a:extLst>
          </p:cNvPr>
          <p:cNvSpPr/>
          <p:nvPr/>
        </p:nvSpPr>
        <p:spPr>
          <a:xfrm>
            <a:off x="6999198" y="3301793"/>
            <a:ext cx="642307" cy="648657"/>
          </a:xfrm>
          <a:prstGeom prst="ellipse">
            <a:avLst/>
          </a:prstGeom>
          <a:solidFill>
            <a:srgbClr val="98C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9C250CB-6697-244D-B57F-892C5226CE31}"/>
              </a:ext>
            </a:extLst>
          </p:cNvPr>
          <p:cNvPicPr>
            <a:picLocks noChangeAspect="1"/>
          </p:cNvPicPr>
          <p:nvPr/>
        </p:nvPicPr>
        <p:blipFill rotWithShape="1">
          <a:blip r:embed="rId5"/>
          <a:srcRect l="7247" b="14476"/>
          <a:stretch/>
        </p:blipFill>
        <p:spPr>
          <a:xfrm rot="18304799">
            <a:off x="7187407" y="3359421"/>
            <a:ext cx="306268" cy="456187"/>
          </a:xfrm>
          <a:prstGeom prst="rect">
            <a:avLst/>
          </a:prstGeom>
        </p:spPr>
      </p:pic>
      <p:sp>
        <p:nvSpPr>
          <p:cNvPr id="18" name="Oval 17">
            <a:extLst>
              <a:ext uri="{FF2B5EF4-FFF2-40B4-BE49-F238E27FC236}">
                <a16:creationId xmlns:a16="http://schemas.microsoft.com/office/drawing/2014/main" id="{640BFACE-F96C-BF44-B48F-4B8AE1CE8373}"/>
              </a:ext>
            </a:extLst>
          </p:cNvPr>
          <p:cNvSpPr/>
          <p:nvPr/>
        </p:nvSpPr>
        <p:spPr>
          <a:xfrm>
            <a:off x="8730827" y="2138997"/>
            <a:ext cx="642307" cy="648657"/>
          </a:xfrm>
          <a:prstGeom prst="ellipse">
            <a:avLst/>
          </a:prstGeom>
          <a:solidFill>
            <a:srgbClr val="98C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8F3564E-3229-084B-8761-C25CBF1FF7E0}"/>
              </a:ext>
            </a:extLst>
          </p:cNvPr>
          <p:cNvPicPr>
            <a:picLocks noChangeAspect="1"/>
          </p:cNvPicPr>
          <p:nvPr/>
        </p:nvPicPr>
        <p:blipFill rotWithShape="1">
          <a:blip r:embed="rId5"/>
          <a:srcRect l="7247" b="14476"/>
          <a:stretch/>
        </p:blipFill>
        <p:spPr>
          <a:xfrm rot="7187542">
            <a:off x="8919036" y="2196625"/>
            <a:ext cx="306268" cy="456187"/>
          </a:xfrm>
          <a:prstGeom prst="rect">
            <a:avLst/>
          </a:prstGeom>
        </p:spPr>
      </p:pic>
      <p:pic>
        <p:nvPicPr>
          <p:cNvPr id="14" name="Picture 13">
            <a:extLst>
              <a:ext uri="{FF2B5EF4-FFF2-40B4-BE49-F238E27FC236}">
                <a16:creationId xmlns:a16="http://schemas.microsoft.com/office/drawing/2014/main" id="{19423023-0E4F-AC41-AA42-F8B790BCE784}"/>
              </a:ext>
            </a:extLst>
          </p:cNvPr>
          <p:cNvPicPr>
            <a:picLocks noChangeAspect="1"/>
          </p:cNvPicPr>
          <p:nvPr/>
        </p:nvPicPr>
        <p:blipFill>
          <a:blip r:embed="rId6"/>
          <a:stretch>
            <a:fillRect/>
          </a:stretch>
        </p:blipFill>
        <p:spPr>
          <a:xfrm>
            <a:off x="6606930" y="2166136"/>
            <a:ext cx="5213521" cy="2932606"/>
          </a:xfrm>
          <a:prstGeom prst="rect">
            <a:avLst/>
          </a:prstGeom>
          <a:effectLst>
            <a:softEdge rad="127000"/>
          </a:effectLst>
        </p:spPr>
      </p:pic>
      <p:sp>
        <p:nvSpPr>
          <p:cNvPr id="20" name="Title 1">
            <a:extLst>
              <a:ext uri="{FF2B5EF4-FFF2-40B4-BE49-F238E27FC236}">
                <a16:creationId xmlns:a16="http://schemas.microsoft.com/office/drawing/2014/main" id="{ADC6D0E8-1114-2442-8D36-51C55CB1AD62}"/>
              </a:ext>
            </a:extLst>
          </p:cNvPr>
          <p:cNvSpPr txBox="1">
            <a:spLocks/>
          </p:cNvSpPr>
          <p:nvPr/>
        </p:nvSpPr>
        <p:spPr>
          <a:xfrm>
            <a:off x="8156154" y="4513755"/>
            <a:ext cx="2433959" cy="417702"/>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bg1"/>
                </a:solidFill>
                <a:latin typeface="Avenir Roman" panose="02000503020000020003" pitchFamily="2" charset="0"/>
                <a:ea typeface="+mj-ea"/>
                <a:cs typeface="+mj-cs"/>
              </a:defRPr>
            </a:lvl1pPr>
          </a:lstStyle>
          <a:p>
            <a:r>
              <a:rPr lang="en-US" dirty="0"/>
              <a:t>free-floating planets</a:t>
            </a:r>
          </a:p>
        </p:txBody>
      </p:sp>
    </p:spTree>
    <p:extLst>
      <p:ext uri="{BB962C8B-B14F-4D97-AF65-F5344CB8AC3E}">
        <p14:creationId xmlns:p14="http://schemas.microsoft.com/office/powerpoint/2010/main" val="2189532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312F55-2FF1-0547-9AB8-666741415805}"/>
              </a:ext>
            </a:extLst>
          </p:cNvPr>
          <p:cNvSpPr/>
          <p:nvPr/>
        </p:nvSpPr>
        <p:spPr>
          <a:xfrm>
            <a:off x="6338437" y="1517650"/>
            <a:ext cx="5750509" cy="465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F81E4-6621-134D-B020-4440365DB71C}"/>
              </a:ext>
            </a:extLst>
          </p:cNvPr>
          <p:cNvSpPr>
            <a:spLocks noGrp="1"/>
          </p:cNvSpPr>
          <p:nvPr>
            <p:ph type="title"/>
          </p:nvPr>
        </p:nvSpPr>
        <p:spPr/>
        <p:txBody>
          <a:bodyPr/>
          <a:lstStyle/>
          <a:p>
            <a:r>
              <a:rPr lang="en-US" dirty="0"/>
              <a:t>Enter Roman...</a:t>
            </a:r>
          </a:p>
        </p:txBody>
      </p:sp>
      <p:pic>
        <p:nvPicPr>
          <p:cNvPr id="6" name="Picture 5">
            <a:extLst>
              <a:ext uri="{FF2B5EF4-FFF2-40B4-BE49-F238E27FC236}">
                <a16:creationId xmlns:a16="http://schemas.microsoft.com/office/drawing/2014/main" id="{CAE2BBEB-3D74-914C-9799-75A5AB7D17B4}"/>
              </a:ext>
            </a:extLst>
          </p:cNvPr>
          <p:cNvPicPr>
            <a:picLocks noChangeAspect="1"/>
          </p:cNvPicPr>
          <p:nvPr/>
        </p:nvPicPr>
        <p:blipFill rotWithShape="1">
          <a:blip r:embed="rId3"/>
          <a:srcRect r="15979"/>
          <a:stretch/>
        </p:blipFill>
        <p:spPr>
          <a:xfrm>
            <a:off x="103054" y="1517649"/>
            <a:ext cx="6235382" cy="4659314"/>
          </a:xfrm>
          <a:prstGeom prst="rect">
            <a:avLst/>
          </a:prstGeom>
        </p:spPr>
      </p:pic>
      <p:pic>
        <p:nvPicPr>
          <p:cNvPr id="8" name="Picture 7">
            <a:extLst>
              <a:ext uri="{FF2B5EF4-FFF2-40B4-BE49-F238E27FC236}">
                <a16:creationId xmlns:a16="http://schemas.microsoft.com/office/drawing/2014/main" id="{B0D6015F-4F6B-D74B-B7A4-A129A9CD659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a14:imgEffect>
                      <a14:colorTemperature colorTemp="5300"/>
                    </a14:imgEffect>
                  </a14:imgLayer>
                </a14:imgProps>
              </a:ext>
            </a:extLst>
          </a:blip>
          <a:srcRect b="21724"/>
          <a:stretch/>
        </p:blipFill>
        <p:spPr>
          <a:xfrm>
            <a:off x="6286344" y="1608978"/>
            <a:ext cx="5753548" cy="3952578"/>
          </a:xfrm>
          <a:prstGeom prst="rect">
            <a:avLst/>
          </a:prstGeom>
        </p:spPr>
      </p:pic>
      <p:sp>
        <p:nvSpPr>
          <p:cNvPr id="11" name="Rectangle 10">
            <a:extLst>
              <a:ext uri="{FF2B5EF4-FFF2-40B4-BE49-F238E27FC236}">
                <a16:creationId xmlns:a16="http://schemas.microsoft.com/office/drawing/2014/main" id="{B770105E-8DD7-4D4D-B1EC-BE6CCCCE5D38}"/>
              </a:ext>
            </a:extLst>
          </p:cNvPr>
          <p:cNvSpPr/>
          <p:nvPr/>
        </p:nvSpPr>
        <p:spPr>
          <a:xfrm>
            <a:off x="6300858" y="1596452"/>
            <a:ext cx="5753548" cy="39651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264067-B753-4A49-B0A6-18AB28401E73}"/>
              </a:ext>
            </a:extLst>
          </p:cNvPr>
          <p:cNvSpPr txBox="1"/>
          <p:nvPr/>
        </p:nvSpPr>
        <p:spPr>
          <a:xfrm>
            <a:off x="9051981" y="5472792"/>
            <a:ext cx="435997" cy="553998"/>
          </a:xfrm>
          <a:prstGeom prst="rect">
            <a:avLst/>
          </a:prstGeom>
          <a:noFill/>
        </p:spPr>
        <p:txBody>
          <a:bodyPr wrap="square" rtlCol="0">
            <a:spAutoFit/>
          </a:bodyPr>
          <a:lstStyle/>
          <a:p>
            <a:r>
              <a:rPr lang="en-US" sz="3000" dirty="0">
                <a:latin typeface="Avenir Roman" panose="02000503020000020003" pitchFamily="2" charset="0"/>
              </a:rPr>
              <a:t>∞</a:t>
            </a:r>
          </a:p>
        </p:txBody>
      </p:sp>
      <p:sp>
        <p:nvSpPr>
          <p:cNvPr id="3" name="Rounded Rectangle 2">
            <a:extLst>
              <a:ext uri="{FF2B5EF4-FFF2-40B4-BE49-F238E27FC236}">
                <a16:creationId xmlns:a16="http://schemas.microsoft.com/office/drawing/2014/main" id="{EB537B68-23D4-5547-B273-90FFEEA4FBD8}"/>
              </a:ext>
            </a:extLst>
          </p:cNvPr>
          <p:cNvSpPr/>
          <p:nvPr/>
        </p:nvSpPr>
        <p:spPr>
          <a:xfrm>
            <a:off x="6746789" y="2372497"/>
            <a:ext cx="4843849" cy="2075935"/>
          </a:xfrm>
          <a:prstGeom prst="roundRect">
            <a:avLst/>
          </a:prstGeom>
          <a:solidFill>
            <a:srgbClr val="B2D3E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Oval 963">
            <a:extLst>
              <a:ext uri="{FF2B5EF4-FFF2-40B4-BE49-F238E27FC236}">
                <a16:creationId xmlns:a16="http://schemas.microsoft.com/office/drawing/2014/main" id="{46E187F1-DE11-2C43-B811-5563D940DE24}"/>
              </a:ext>
            </a:extLst>
          </p:cNvPr>
          <p:cNvSpPr/>
          <p:nvPr/>
        </p:nvSpPr>
        <p:spPr>
          <a:xfrm>
            <a:off x="9370611" y="4497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928E7CB-998C-7247-9D79-8DF5D663FA1E}"/>
              </a:ext>
            </a:extLst>
          </p:cNvPr>
          <p:cNvPicPr>
            <a:picLocks noChangeAspect="1"/>
          </p:cNvPicPr>
          <p:nvPr/>
        </p:nvPicPr>
        <p:blipFill>
          <a:blip r:embed="rId5"/>
          <a:stretch>
            <a:fillRect/>
          </a:stretch>
        </p:blipFill>
        <p:spPr>
          <a:xfrm>
            <a:off x="6877234" y="2482678"/>
            <a:ext cx="4648200" cy="1905000"/>
          </a:xfrm>
          <a:prstGeom prst="rect">
            <a:avLst/>
          </a:prstGeom>
        </p:spPr>
      </p:pic>
      <p:pic>
        <p:nvPicPr>
          <p:cNvPr id="4" name="Picture 3">
            <a:extLst>
              <a:ext uri="{FF2B5EF4-FFF2-40B4-BE49-F238E27FC236}">
                <a16:creationId xmlns:a16="http://schemas.microsoft.com/office/drawing/2014/main" id="{66E8D78D-CFCC-654C-92DA-65F3CDA9C1D5}"/>
              </a:ext>
            </a:extLst>
          </p:cNvPr>
          <p:cNvPicPr>
            <a:picLocks noChangeAspect="1"/>
          </p:cNvPicPr>
          <p:nvPr/>
        </p:nvPicPr>
        <p:blipFill>
          <a:blip r:embed="rId6"/>
          <a:stretch>
            <a:fillRect/>
          </a:stretch>
        </p:blipFill>
        <p:spPr>
          <a:xfrm>
            <a:off x="8259892" y="1545531"/>
            <a:ext cx="4202866" cy="2023602"/>
          </a:xfrm>
          <a:prstGeom prst="rect">
            <a:avLst/>
          </a:prstGeom>
        </p:spPr>
      </p:pic>
    </p:spTree>
    <p:extLst>
      <p:ext uri="{BB962C8B-B14F-4D97-AF65-F5344CB8AC3E}">
        <p14:creationId xmlns:p14="http://schemas.microsoft.com/office/powerpoint/2010/main" val="3022209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AAD4-1A1C-844D-9D8B-5CDA80A5B333}"/>
              </a:ext>
            </a:extLst>
          </p:cNvPr>
          <p:cNvSpPr>
            <a:spLocks noGrp="1"/>
          </p:cNvSpPr>
          <p:nvPr>
            <p:ph type="title"/>
          </p:nvPr>
        </p:nvSpPr>
        <p:spPr>
          <a:xfrm>
            <a:off x="838199" y="177262"/>
            <a:ext cx="10515600" cy="1325563"/>
          </a:xfrm>
        </p:spPr>
        <p:txBody>
          <a:bodyPr/>
          <a:lstStyle/>
          <a:p>
            <a:pPr algn="ctr"/>
            <a:r>
              <a:rPr lang="en-US" dirty="0"/>
              <a:t>Driving questions</a:t>
            </a:r>
          </a:p>
        </p:txBody>
      </p:sp>
      <p:sp>
        <p:nvSpPr>
          <p:cNvPr id="3" name="Content Placeholder 2">
            <a:extLst>
              <a:ext uri="{FF2B5EF4-FFF2-40B4-BE49-F238E27FC236}">
                <a16:creationId xmlns:a16="http://schemas.microsoft.com/office/drawing/2014/main" id="{501EF4D7-E774-704A-9ACC-CC7C9EFD0A20}"/>
              </a:ext>
            </a:extLst>
          </p:cNvPr>
          <p:cNvSpPr>
            <a:spLocks noGrp="1"/>
          </p:cNvSpPr>
          <p:nvPr>
            <p:ph idx="1"/>
          </p:nvPr>
        </p:nvSpPr>
        <p:spPr>
          <a:xfrm>
            <a:off x="301173" y="1502825"/>
            <a:ext cx="5519056" cy="540203"/>
          </a:xfrm>
        </p:spPr>
        <p:txBody>
          <a:bodyPr>
            <a:normAutofit/>
          </a:bodyPr>
          <a:lstStyle/>
          <a:p>
            <a:pPr marL="0" indent="0">
              <a:buNone/>
            </a:pPr>
            <a:r>
              <a:rPr lang="en-US" dirty="0"/>
              <a:t>What might be out there ...</a:t>
            </a:r>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5B86E60B-3F1F-4F49-B9C1-CAD4CEB3AA63}"/>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a14:imgEffect>
                      <a14:colorTemperature colorTemp="5300"/>
                    </a14:imgEffect>
                  </a14:imgLayer>
                </a14:imgProps>
              </a:ext>
            </a:extLst>
          </a:blip>
          <a:srcRect b="21724"/>
          <a:stretch/>
        </p:blipFill>
        <p:spPr>
          <a:xfrm>
            <a:off x="3086395" y="2043028"/>
            <a:ext cx="6019209" cy="4135082"/>
          </a:xfrm>
          <a:prstGeom prst="rect">
            <a:avLst/>
          </a:prstGeom>
          <a:effectLst>
            <a:softEdge rad="127000"/>
          </a:effectLst>
        </p:spPr>
      </p:pic>
      <p:sp>
        <p:nvSpPr>
          <p:cNvPr id="10" name="Oval 9">
            <a:extLst>
              <a:ext uri="{FF2B5EF4-FFF2-40B4-BE49-F238E27FC236}">
                <a16:creationId xmlns:a16="http://schemas.microsoft.com/office/drawing/2014/main" id="{534E9D21-E1B2-BC46-895D-A7108214FD9D}"/>
              </a:ext>
            </a:extLst>
          </p:cNvPr>
          <p:cNvSpPr/>
          <p:nvPr/>
        </p:nvSpPr>
        <p:spPr>
          <a:xfrm>
            <a:off x="9370611" y="4497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B0CBA7ED-15CD-0241-9842-DC1AF7116F1A}"/>
              </a:ext>
            </a:extLst>
          </p:cNvPr>
          <p:cNvSpPr txBox="1">
            <a:spLocks/>
          </p:cNvSpPr>
          <p:nvPr/>
        </p:nvSpPr>
        <p:spPr>
          <a:xfrm>
            <a:off x="6491219" y="6260348"/>
            <a:ext cx="5519056" cy="540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venir Roman"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venir Roman"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venir Roman"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Roman"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Roman"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t>... and what can we actually see?</a:t>
            </a:r>
          </a:p>
        </p:txBody>
      </p:sp>
    </p:spTree>
    <p:extLst>
      <p:ext uri="{BB962C8B-B14F-4D97-AF65-F5344CB8AC3E}">
        <p14:creationId xmlns:p14="http://schemas.microsoft.com/office/powerpoint/2010/main" val="1939620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11EF7B-9530-EE4F-8DEA-1002EFAE9BD5}"/>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DAAD4-1A1C-844D-9D8B-5CDA80A5B333}"/>
              </a:ext>
            </a:extLst>
          </p:cNvPr>
          <p:cNvSpPr>
            <a:spLocks noGrp="1"/>
          </p:cNvSpPr>
          <p:nvPr>
            <p:ph type="title"/>
          </p:nvPr>
        </p:nvSpPr>
        <p:spPr>
          <a:xfrm>
            <a:off x="838200" y="2708265"/>
            <a:ext cx="10515600" cy="1325563"/>
          </a:xfrm>
        </p:spPr>
        <p:txBody>
          <a:bodyPr/>
          <a:lstStyle/>
          <a:p>
            <a:pPr algn="ctr"/>
            <a:r>
              <a:rPr lang="en-US" dirty="0"/>
              <a:t>Part I: What might be out there?</a:t>
            </a:r>
          </a:p>
        </p:txBody>
      </p:sp>
      <p:sp>
        <p:nvSpPr>
          <p:cNvPr id="8" name="TextBox 7">
            <a:extLst>
              <a:ext uri="{FF2B5EF4-FFF2-40B4-BE49-F238E27FC236}">
                <a16:creationId xmlns:a16="http://schemas.microsoft.com/office/drawing/2014/main" id="{2D2A6817-4033-D849-82A2-04462A1D6F2D}"/>
              </a:ext>
            </a:extLst>
          </p:cNvPr>
          <p:cNvSpPr txBox="1"/>
          <p:nvPr/>
        </p:nvSpPr>
        <p:spPr>
          <a:xfrm>
            <a:off x="9051981" y="5472792"/>
            <a:ext cx="435997" cy="553998"/>
          </a:xfrm>
          <a:prstGeom prst="rect">
            <a:avLst/>
          </a:prstGeom>
          <a:noFill/>
        </p:spPr>
        <p:txBody>
          <a:bodyPr wrap="square" rtlCol="0">
            <a:spAutoFit/>
          </a:bodyPr>
          <a:lstStyle/>
          <a:p>
            <a:r>
              <a:rPr lang="en-US" sz="3000" dirty="0">
                <a:latin typeface="Avenir Roman" panose="02000503020000020003" pitchFamily="2" charset="0"/>
              </a:rPr>
              <a:t>∞</a:t>
            </a:r>
          </a:p>
        </p:txBody>
      </p:sp>
      <p:sp>
        <p:nvSpPr>
          <p:cNvPr id="10" name="Oval 9">
            <a:extLst>
              <a:ext uri="{FF2B5EF4-FFF2-40B4-BE49-F238E27FC236}">
                <a16:creationId xmlns:a16="http://schemas.microsoft.com/office/drawing/2014/main" id="{534E9D21-E1B2-BC46-895D-A7108214FD9D}"/>
              </a:ext>
            </a:extLst>
          </p:cNvPr>
          <p:cNvSpPr/>
          <p:nvPr/>
        </p:nvSpPr>
        <p:spPr>
          <a:xfrm>
            <a:off x="9370611" y="4497951"/>
            <a:ext cx="46595" cy="46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344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AAD4-1A1C-844D-9D8B-5CDA80A5B333}"/>
              </a:ext>
            </a:extLst>
          </p:cNvPr>
          <p:cNvSpPr>
            <a:spLocks noGrp="1"/>
          </p:cNvSpPr>
          <p:nvPr>
            <p:ph type="title"/>
          </p:nvPr>
        </p:nvSpPr>
        <p:spPr/>
        <p:txBody>
          <a:bodyPr/>
          <a:lstStyle/>
          <a:p>
            <a:r>
              <a:rPr lang="en-US" dirty="0"/>
              <a:t>Origins</a:t>
            </a:r>
          </a:p>
        </p:txBody>
      </p:sp>
      <p:sp>
        <p:nvSpPr>
          <p:cNvPr id="7" name="Rounded Rectangle 6">
            <a:extLst>
              <a:ext uri="{FF2B5EF4-FFF2-40B4-BE49-F238E27FC236}">
                <a16:creationId xmlns:a16="http://schemas.microsoft.com/office/drawing/2014/main" id="{13AF5F0A-ACF1-BE47-A852-45F258290098}"/>
              </a:ext>
            </a:extLst>
          </p:cNvPr>
          <p:cNvSpPr/>
          <p:nvPr/>
        </p:nvSpPr>
        <p:spPr>
          <a:xfrm>
            <a:off x="4149811" y="1302051"/>
            <a:ext cx="3892378" cy="753762"/>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FFPs</a:t>
            </a:r>
          </a:p>
        </p:txBody>
      </p:sp>
      <p:sp>
        <p:nvSpPr>
          <p:cNvPr id="8" name="Rounded Rectangle 7">
            <a:extLst>
              <a:ext uri="{FF2B5EF4-FFF2-40B4-BE49-F238E27FC236}">
                <a16:creationId xmlns:a16="http://schemas.microsoft.com/office/drawing/2014/main" id="{91085159-4AD3-BF41-ACA7-F2AE25ED0667}"/>
              </a:ext>
            </a:extLst>
          </p:cNvPr>
          <p:cNvSpPr/>
          <p:nvPr/>
        </p:nvSpPr>
        <p:spPr>
          <a:xfrm>
            <a:off x="1101811" y="2852440"/>
            <a:ext cx="3892378" cy="753762"/>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“star-like”</a:t>
            </a:r>
          </a:p>
        </p:txBody>
      </p:sp>
      <p:sp>
        <p:nvSpPr>
          <p:cNvPr id="9" name="Rounded Rectangle 8">
            <a:extLst>
              <a:ext uri="{FF2B5EF4-FFF2-40B4-BE49-F238E27FC236}">
                <a16:creationId xmlns:a16="http://schemas.microsoft.com/office/drawing/2014/main" id="{02A3C523-1670-DD4D-B4DE-F028B2A23A98}"/>
              </a:ext>
            </a:extLst>
          </p:cNvPr>
          <p:cNvSpPr/>
          <p:nvPr/>
        </p:nvSpPr>
        <p:spPr>
          <a:xfrm>
            <a:off x="7074243" y="2849984"/>
            <a:ext cx="3892378" cy="753762"/>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“planet-like”</a:t>
            </a:r>
          </a:p>
        </p:txBody>
      </p:sp>
      <p:sp>
        <p:nvSpPr>
          <p:cNvPr id="10" name="Rounded Rectangle 9">
            <a:extLst>
              <a:ext uri="{FF2B5EF4-FFF2-40B4-BE49-F238E27FC236}">
                <a16:creationId xmlns:a16="http://schemas.microsoft.com/office/drawing/2014/main" id="{1EE6E5A1-57E7-B14C-87CD-A6C89CC530BF}"/>
              </a:ext>
            </a:extLst>
          </p:cNvPr>
          <p:cNvSpPr/>
          <p:nvPr/>
        </p:nvSpPr>
        <p:spPr>
          <a:xfrm>
            <a:off x="6096000" y="4397917"/>
            <a:ext cx="2368378" cy="747584"/>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planet-star interactions</a:t>
            </a:r>
          </a:p>
        </p:txBody>
      </p:sp>
      <p:sp>
        <p:nvSpPr>
          <p:cNvPr id="11" name="Rounded Rectangle 10">
            <a:extLst>
              <a:ext uri="{FF2B5EF4-FFF2-40B4-BE49-F238E27FC236}">
                <a16:creationId xmlns:a16="http://schemas.microsoft.com/office/drawing/2014/main" id="{B7922566-E9D7-3541-960C-06806BBD00EC}"/>
              </a:ext>
            </a:extLst>
          </p:cNvPr>
          <p:cNvSpPr/>
          <p:nvPr/>
        </p:nvSpPr>
        <p:spPr>
          <a:xfrm>
            <a:off x="9496169" y="4397917"/>
            <a:ext cx="2255107" cy="75376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planet-planet interactions</a:t>
            </a:r>
          </a:p>
        </p:txBody>
      </p:sp>
      <p:cxnSp>
        <p:nvCxnSpPr>
          <p:cNvPr id="15" name="Straight Arrow Connector 14">
            <a:extLst>
              <a:ext uri="{FF2B5EF4-FFF2-40B4-BE49-F238E27FC236}">
                <a16:creationId xmlns:a16="http://schemas.microsoft.com/office/drawing/2014/main" id="{9CF7F44D-D90A-594F-A332-913D60B133CC}"/>
              </a:ext>
            </a:extLst>
          </p:cNvPr>
          <p:cNvCxnSpPr>
            <a:cxnSpLocks/>
            <a:endCxn id="8" idx="0"/>
          </p:cNvCxnSpPr>
          <p:nvPr/>
        </p:nvCxnSpPr>
        <p:spPr>
          <a:xfrm flipH="1">
            <a:off x="3048000" y="2055813"/>
            <a:ext cx="1672281" cy="79662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60DCF7-F0D0-144C-AFDB-8F2D4DADDE16}"/>
              </a:ext>
            </a:extLst>
          </p:cNvPr>
          <p:cNvCxnSpPr>
            <a:cxnSpLocks/>
          </p:cNvCxnSpPr>
          <p:nvPr/>
        </p:nvCxnSpPr>
        <p:spPr>
          <a:xfrm>
            <a:off x="7043352" y="2060845"/>
            <a:ext cx="1977080" cy="78913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6CE1BE6-C9B3-3D4E-B79B-06474227776B}"/>
              </a:ext>
            </a:extLst>
          </p:cNvPr>
          <p:cNvCxnSpPr>
            <a:cxnSpLocks/>
          </p:cNvCxnSpPr>
          <p:nvPr/>
        </p:nvCxnSpPr>
        <p:spPr>
          <a:xfrm flipH="1">
            <a:off x="7280190" y="3639123"/>
            <a:ext cx="1184188" cy="73952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5A0B8D4-A664-1147-A661-762C13F8A3CE}"/>
              </a:ext>
            </a:extLst>
          </p:cNvPr>
          <p:cNvCxnSpPr>
            <a:cxnSpLocks/>
          </p:cNvCxnSpPr>
          <p:nvPr/>
        </p:nvCxnSpPr>
        <p:spPr>
          <a:xfrm>
            <a:off x="9403492" y="3603746"/>
            <a:ext cx="1220229" cy="78913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35CDAE56-06AC-8541-B4C3-DFF635F575EF}"/>
              </a:ext>
            </a:extLst>
          </p:cNvPr>
          <p:cNvSpPr/>
          <p:nvPr/>
        </p:nvSpPr>
        <p:spPr>
          <a:xfrm>
            <a:off x="1960349" y="4378648"/>
            <a:ext cx="2175303" cy="747584"/>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Roman" panose="02000503020000020003" pitchFamily="2" charset="0"/>
              </a:rPr>
              <a:t>direct collapse</a:t>
            </a:r>
          </a:p>
        </p:txBody>
      </p:sp>
      <p:cxnSp>
        <p:nvCxnSpPr>
          <p:cNvPr id="39" name="Straight Arrow Connector 38">
            <a:extLst>
              <a:ext uri="{FF2B5EF4-FFF2-40B4-BE49-F238E27FC236}">
                <a16:creationId xmlns:a16="http://schemas.microsoft.com/office/drawing/2014/main" id="{52189E05-E113-3B49-BF0E-0A92812A840E}"/>
              </a:ext>
            </a:extLst>
          </p:cNvPr>
          <p:cNvCxnSpPr>
            <a:cxnSpLocks/>
          </p:cNvCxnSpPr>
          <p:nvPr/>
        </p:nvCxnSpPr>
        <p:spPr>
          <a:xfrm>
            <a:off x="3045427" y="3628552"/>
            <a:ext cx="0" cy="75009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2940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5846</TotalTime>
  <Words>3597</Words>
  <Application>Microsoft Macintosh PowerPoint</Application>
  <PresentationFormat>Widescreen</PresentationFormat>
  <Paragraphs>336</Paragraphs>
  <Slides>40</Slides>
  <Notes>40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Avenir Roman</vt:lpstr>
      <vt:lpstr>Calibri</vt:lpstr>
      <vt:lpstr>Cambria Math</vt:lpstr>
      <vt:lpstr>Office Theme</vt:lpstr>
      <vt:lpstr>Free-floating planets and Roman: confronting theory with observations</vt:lpstr>
      <vt:lpstr>Motivation</vt:lpstr>
      <vt:lpstr>Motivation</vt:lpstr>
      <vt:lpstr>Motivation</vt:lpstr>
      <vt:lpstr>Motivation</vt:lpstr>
      <vt:lpstr>Enter Roman...</vt:lpstr>
      <vt:lpstr>Driving questions</vt:lpstr>
      <vt:lpstr>Part I: What might be out there?</vt:lpstr>
      <vt:lpstr>Origins</vt:lpstr>
      <vt:lpstr>Origins</vt:lpstr>
      <vt:lpstr>PowerPoint Presentation</vt:lpstr>
      <vt:lpstr>Existing studies</vt:lpstr>
      <vt:lpstr>Building a galactic population (Coleman+DeRocco 2024)</vt:lpstr>
      <vt:lpstr>Confronting theory with observation</vt:lpstr>
      <vt:lpstr>Confronting theory with observation</vt:lpstr>
      <vt:lpstr>Confronting theory with observation</vt:lpstr>
      <vt:lpstr>Confronting theory with observation</vt:lpstr>
      <vt:lpstr>Part II: What can we actually see?</vt:lpstr>
      <vt:lpstr>But there’s a catch.</vt:lpstr>
      <vt:lpstr>But there’s a catch.</vt:lpstr>
      <vt:lpstr>But there’s a catch.</vt:lpstr>
      <vt:lpstr>Population-level inference</vt:lpstr>
      <vt:lpstr>Reconstructing the mass function with population-level inference (DeRocco, Perkins, McGill, Johnson 2024)</vt:lpstr>
      <vt:lpstr>Reconstructing the mass function with population-level inference (DeRocco, Perkins, McGill, Johnson 2024)</vt:lpstr>
      <vt:lpstr>Summary</vt:lpstr>
      <vt:lpstr>What’s next?</vt:lpstr>
      <vt:lpstr>Thank you!  Contact: wderocco@uscc.edu</vt:lpstr>
      <vt:lpstr>Building a galactic population (Coleman+DeRocco 2024)</vt:lpstr>
      <vt:lpstr>System evolution</vt:lpstr>
      <vt:lpstr>System evolution</vt:lpstr>
      <vt:lpstr>System evolution</vt:lpstr>
      <vt:lpstr>System evolution</vt:lpstr>
      <vt:lpstr>System evolution</vt:lpstr>
      <vt:lpstr>Building a galactic population (Coleman+DeRocco 2024)</vt:lpstr>
      <vt:lpstr>Motivation</vt:lpstr>
      <vt:lpstr>Motivation</vt:lpstr>
      <vt:lpstr>Motivation</vt:lpstr>
      <vt:lpstr>Motivation</vt:lpstr>
      <vt:lpstr>Reconstructing the mass function with population-level inference (DeRocco, Perkins, McGill, Johnson 2024)</vt:lpstr>
      <vt:lpstr>Reconstructing the mass function with population-level inference (DeRocco, Perkins, McGill, Johnson 2024)</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Searching for free-floating planets with high-cadence microlensing</dc:title>
  <dc:creator>Microsoft Office User</dc:creator>
  <cp:lastModifiedBy>Will DeRocco</cp:lastModifiedBy>
  <cp:revision>151</cp:revision>
  <cp:lastPrinted>2023-07-15T16:11:39Z</cp:lastPrinted>
  <dcterms:created xsi:type="dcterms:W3CDTF">2023-07-11T21:55:01Z</dcterms:created>
  <dcterms:modified xsi:type="dcterms:W3CDTF">2024-07-12T03:40:36Z</dcterms:modified>
</cp:coreProperties>
</file>