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i/n1ASHqbKt1sWVteKoYwSMYqp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88900" y="-44450"/>
            <a:ext cx="12369800" cy="69469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anchorCtr="0" anchor="ctr" bIns="41525" lIns="83050" spcFirstLastPara="1" rIns="83050" wrap="square" tIns="41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406400" y="1638300"/>
            <a:ext cx="113792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Simulating continuum-based redshift measurement in the </a:t>
            </a:r>
            <a:r>
              <a:rPr b="0" i="1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Roman’s</a:t>
            </a: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High Latitude Spectroscopy Survey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406400" y="3625097"/>
            <a:ext cx="39751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Zhiyuan Guo, Duke University</a:t>
            </a:r>
            <a:endParaRPr/>
          </a:p>
        </p:txBody>
      </p:sp>
      <p:pic>
        <p:nvPicPr>
          <p:cNvPr descr="Duke University Logo and Crest Vector EPS Free Download, Logo, Icons,  Clipart"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2799" y="5338612"/>
            <a:ext cx="1231717" cy="151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-88900" y="-44450"/>
            <a:ext cx="12369900" cy="69468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anchorCtr="0" anchor="ctr" bIns="41525" lIns="83050" spcFirstLastPara="1" rIns="83050" wrap="square" tIns="41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82552" y="198400"/>
            <a:ext cx="97726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Red, quiescent galaxies is important for cosmology study 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448" y="1154249"/>
            <a:ext cx="3175000" cy="234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0796" y="1052842"/>
            <a:ext cx="2980810" cy="281098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769048" y="3678128"/>
            <a:ext cx="3327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 2X2pt anylsis using DES RedMaGiC sample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6910796" y="3955127"/>
            <a:ext cx="332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KiDS DR4 clustering with LRGs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82552" y="4655681"/>
            <a:ext cx="103886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combine Rubin and Roman, we can potentially have a more complete sample of red galaxies.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Quantify how well we can measure redshift for high-z red galaxies in Roman HLSS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-88900" y="-44450"/>
            <a:ext cx="12369800" cy="69469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anchorCtr="0" anchor="ctr" bIns="41525" lIns="83050" spcFirstLastPara="1" rIns="83050" wrap="square" tIns="41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963" y="3600450"/>
            <a:ext cx="5664037" cy="27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50000" l="0" r="0" t="0"/>
          <a:stretch/>
        </p:blipFill>
        <p:spPr>
          <a:xfrm>
            <a:off x="6553363" y="2654300"/>
            <a:ext cx="5643473" cy="386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431963" y="187107"/>
            <a:ext cx="61215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Method: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Simulate Roman grism based on HLSS reference survey parameters.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 spectra extraction and redshift estimates on every red galaxies in the simulation.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8699500" y="6249773"/>
            <a:ext cx="21971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Guo et al. in prep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-88900" y="-44450"/>
            <a:ext cx="12369900" cy="69468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anchorCtr="0" anchor="ctr" bIns="41525" lIns="83050" spcFirstLastPara="1" rIns="83050" wrap="square" tIns="41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aph of a graph with numbers and lines&#10;&#10;Description automatically generated" id="115" name="Google Shape;115;p4"/>
          <p:cNvPicPr preferRelativeResize="0"/>
          <p:nvPr/>
        </p:nvPicPr>
        <p:blipFill rotWithShape="1">
          <a:blip r:embed="rId3">
            <a:alphaModFix/>
          </a:blip>
          <a:srcRect b="3572" l="4080" r="7439" t="0"/>
          <a:stretch/>
        </p:blipFill>
        <p:spPr>
          <a:xfrm>
            <a:off x="88900" y="2253814"/>
            <a:ext cx="6007100" cy="3226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exposures&#10;&#10;Description automatically generated"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8163" r="2858" t="3591"/>
          <a:stretch/>
        </p:blipFill>
        <p:spPr>
          <a:xfrm>
            <a:off x="6260894" y="2253814"/>
            <a:ext cx="5931106" cy="322623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39494" y="296537"/>
            <a:ext cx="6121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Results: Redshift efficiency curve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521363" y="5214262"/>
            <a:ext cx="21971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Guo et al. in prep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10541163" y="5216981"/>
            <a:ext cx="21971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Guo et al. in prep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898325" y="1633225"/>
            <a:ext cx="52350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 exposures times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6491700" y="1633225"/>
            <a:ext cx="5700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 number of exposures times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2024-07-10T06:33:37Z</dcterms:created>
  <dc:creator>Zhiyuan Guo</dc:creator>
</cp:coreProperties>
</file>