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4E2"/>
          </a:solidFill>
        </a:fill>
      </a:tcStyle>
    </a:wholeTbl>
    <a:band2H>
      <a:tcTxStyle/>
      <a:tcStyle>
        <a:tcBdr/>
        <a:fill>
          <a:solidFill>
            <a:srgbClr val="E6EBF1"/>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E5CB"/>
          </a:solidFill>
        </a:fill>
      </a:tcStyle>
    </a:wholeTbl>
    <a:band2H>
      <a:tcTxStyle/>
      <a:tcStyle>
        <a:tcBdr/>
        <a:fill>
          <a:solidFill>
            <a:srgbClr val="FFF3E7"/>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DEC"/>
          </a:solidFill>
        </a:fill>
      </a:tcStyle>
    </a:wholeTbl>
    <a:band2H>
      <a:tcTxStyle/>
      <a:tcStyle>
        <a:tcBdr/>
        <a:fill>
          <a:solidFill>
            <a:srgbClr val="E6EFF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65442"/>
  </p:normalViewPr>
  <p:slideViewPr>
    <p:cSldViewPr snapToGrid="0">
      <p:cViewPr varScale="1">
        <p:scale>
          <a:sx n="81" d="100"/>
          <a:sy n="81" d="100"/>
        </p:scale>
        <p:origin x="199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07" name="Shape 707"/>
          <p:cNvSpPr>
            <a:spLocks noGrp="1" noRot="1" noChangeAspect="1"/>
          </p:cNvSpPr>
          <p:nvPr>
            <p:ph type="sldImg"/>
          </p:nvPr>
        </p:nvSpPr>
        <p:spPr>
          <a:xfrm>
            <a:off x="1143000" y="685800"/>
            <a:ext cx="4572000" cy="3429000"/>
          </a:xfrm>
          <a:prstGeom prst="rect">
            <a:avLst/>
          </a:prstGeom>
        </p:spPr>
        <p:txBody>
          <a:bodyPr/>
          <a:lstStyle/>
          <a:p>
            <a:endParaRPr/>
          </a:p>
        </p:txBody>
      </p:sp>
      <p:sp>
        <p:nvSpPr>
          <p:cNvPr id="708" name="Shape 70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59809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 name="Shape 816"/>
          <p:cNvSpPr>
            <a:spLocks noGrp="1" noRot="1" noChangeAspect="1"/>
          </p:cNvSpPr>
          <p:nvPr>
            <p:ph type="sldImg"/>
          </p:nvPr>
        </p:nvSpPr>
        <p:spPr>
          <a:xfrm>
            <a:off x="381000" y="685800"/>
            <a:ext cx="6096000" cy="3429000"/>
          </a:xfrm>
          <a:prstGeom prst="rect">
            <a:avLst/>
          </a:prstGeom>
        </p:spPr>
        <p:txBody>
          <a:bodyPr/>
          <a:lstStyle/>
          <a:p>
            <a:endParaRPr/>
          </a:p>
        </p:txBody>
      </p:sp>
      <p:sp>
        <p:nvSpPr>
          <p:cNvPr id="817" name="Shape 817"/>
          <p:cNvSpPr>
            <a:spLocks noGrp="1"/>
          </p:cNvSpPr>
          <p:nvPr>
            <p:ph type="body" sz="quarter" idx="1"/>
          </p:nvPr>
        </p:nvSpPr>
        <p:spPr>
          <a:prstGeom prst="rect">
            <a:avLst/>
          </a:prstGeom>
        </p:spPr>
        <p:txBody>
          <a:bodyPr/>
          <a:lstStyle/>
          <a:p>
            <a:pPr marL="72189" indent="-72189">
              <a:buSzPct val="100000"/>
              <a:buChar char="•"/>
              <a:defRPr sz="2000"/>
            </a:pPr>
            <a:r>
              <a:rPr dirty="0"/>
              <a:t>There are, of course, a number of caveats and assumptions we have made in this study;</a:t>
            </a:r>
          </a:p>
          <a:p>
            <a:pPr marL="72189" indent="-72189">
              <a:buSzPct val="100000"/>
              <a:buChar char="•"/>
              <a:defRPr sz="2000"/>
            </a:pPr>
            <a:r>
              <a:rPr dirty="0"/>
              <a:t>Perhaps most influential is PHAT photometry of all cluster stars, which our study is based on, is affected by light blending.</a:t>
            </a:r>
          </a:p>
          <a:p>
            <a:pPr marL="72189" indent="-72189">
              <a:buSzPct val="100000"/>
              <a:buChar char="•"/>
              <a:defRPr sz="2000"/>
            </a:pPr>
            <a:r>
              <a:rPr dirty="0"/>
              <a:t>Sparse light curves means we can only obtain lower limits on variability</a:t>
            </a:r>
            <a:r>
              <a:rPr lang="en-US" dirty="0"/>
              <a:t>.</a:t>
            </a:r>
            <a:endParaRPr b="1" dirty="0"/>
          </a:p>
          <a:p>
            <a:pPr marL="72189" indent="-72189">
              <a:buSzPct val="100000"/>
              <a:buChar char="•"/>
              <a:defRPr sz="2000"/>
            </a:pPr>
            <a:r>
              <a:rPr dirty="0"/>
              <a:t>Results are dependent on accuracy of isochrone modeling and literature values, with the use of single cluster age &amp; metallicity making the assumption of co-evolved stars.</a:t>
            </a:r>
          </a:p>
          <a:p>
            <a:pPr marL="72189" indent="-72189">
              <a:buSzPct val="100000"/>
              <a:buChar char="•"/>
              <a:defRPr sz="2000"/>
            </a:pPr>
            <a:r>
              <a:rPr dirty="0"/>
              <a:t>All that said - the variables we identify span a range of classes, and match up remarkably well with the known properties of variables!</a:t>
            </a:r>
          </a:p>
          <a:p>
            <a:pPr marL="72189" indent="-72189">
              <a:buSzPct val="100000"/>
              <a:buChar char="•"/>
              <a:defRPr sz="2000"/>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 name="Shape 822"/>
          <p:cNvSpPr>
            <a:spLocks noGrp="1" noRot="1" noChangeAspect="1"/>
          </p:cNvSpPr>
          <p:nvPr>
            <p:ph type="sldImg"/>
          </p:nvPr>
        </p:nvSpPr>
        <p:spPr>
          <a:prstGeom prst="rect">
            <a:avLst/>
          </a:prstGeom>
        </p:spPr>
        <p:txBody>
          <a:bodyPr/>
          <a:lstStyle/>
          <a:p>
            <a:endParaRPr/>
          </a:p>
        </p:txBody>
      </p:sp>
      <p:sp>
        <p:nvSpPr>
          <p:cNvPr id="823" name="Shape 823"/>
          <p:cNvSpPr>
            <a:spLocks noGrp="1"/>
          </p:cNvSpPr>
          <p:nvPr>
            <p:ph type="body" sz="quarter" idx="1"/>
          </p:nvPr>
        </p:nvSpPr>
        <p:spPr>
          <a:prstGeom prst="rect">
            <a:avLst/>
          </a:prstGeom>
        </p:spPr>
        <p:txBody>
          <a:bodyPr/>
          <a:lstStyle/>
          <a:p>
            <a:pPr marL="72189" indent="-72189">
              <a:buSzPct val="100000"/>
              <a:buChar char="•"/>
              <a:defRPr sz="2000"/>
            </a:pPr>
            <a:r>
              <a:t>To summarize:</a:t>
            </a:r>
          </a:p>
          <a:p>
            <a:pPr marL="72189" indent="-72189">
              <a:buSzPct val="100000"/>
              <a:buChar char="•"/>
              <a:defRPr sz="2000"/>
            </a:pPr>
            <a:r>
              <a:t>We have identified and characterized 89 variable stars in M31 clusters from PHAT survey data;</a:t>
            </a:r>
          </a:p>
          <a:p>
            <a:pPr marL="72189" indent="-72189">
              <a:buSzPct val="100000"/>
              <a:buChar char="•"/>
              <a:defRPr sz="2000"/>
            </a:pPr>
            <a:r>
              <a:t>We obtained physical parameters for these stars through isochrone matching, allowing us to attribute likely variable star types based on physical parameters and measured photometry.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 name="Shape 830"/>
          <p:cNvSpPr>
            <a:spLocks noGrp="1" noRot="1" noChangeAspect="1"/>
          </p:cNvSpPr>
          <p:nvPr>
            <p:ph type="sldImg"/>
          </p:nvPr>
        </p:nvSpPr>
        <p:spPr>
          <a:xfrm>
            <a:off x="381000" y="685800"/>
            <a:ext cx="6096000" cy="3429000"/>
          </a:xfrm>
          <a:prstGeom prst="rect">
            <a:avLst/>
          </a:prstGeom>
        </p:spPr>
        <p:txBody>
          <a:bodyPr/>
          <a:lstStyle/>
          <a:p>
            <a:endParaRPr/>
          </a:p>
        </p:txBody>
      </p:sp>
      <p:sp>
        <p:nvSpPr>
          <p:cNvPr id="831" name="Shape 831"/>
          <p:cNvSpPr>
            <a:spLocks noGrp="1"/>
          </p:cNvSpPr>
          <p:nvPr>
            <p:ph type="body" sz="quarter" idx="1"/>
          </p:nvPr>
        </p:nvSpPr>
        <p:spPr>
          <a:prstGeom prst="rect">
            <a:avLst/>
          </a:prstGeom>
        </p:spPr>
        <p:txBody>
          <a:bodyPr/>
          <a:lstStyle/>
          <a:p>
            <a:pPr marL="72189" indent="-72189">
              <a:buSzPct val="100000"/>
              <a:buChar char="•"/>
              <a:defRPr sz="2000"/>
            </a:pPr>
            <a:r>
              <a:rPr dirty="0"/>
              <a:t>But boiling it down, the main, key takeaway from this talk is:</a:t>
            </a:r>
          </a:p>
          <a:p>
            <a:pPr marL="72189" indent="-72189">
              <a:buSzPct val="100000"/>
              <a:buChar char="•"/>
              <a:defRPr sz="2000"/>
            </a:pPr>
            <a:r>
              <a:rPr dirty="0"/>
              <a:t>We got 89 variable stars from a Hubble survey not designed for time domain study</a:t>
            </a:r>
          </a:p>
          <a:p>
            <a:pPr marL="72189" indent="-72189">
              <a:buSzPct val="100000"/>
              <a:buChar char="•"/>
              <a:defRPr sz="2000"/>
            </a:pPr>
            <a:r>
              <a:rPr dirty="0"/>
              <a:t>Just imagine what’s we could we get with something similar, let alone a targeted survey, using Roman!</a:t>
            </a:r>
          </a:p>
          <a:p>
            <a:pPr marL="72189" indent="-72189">
              <a:buSzPct val="100000"/>
              <a:buChar char="•"/>
              <a:defRPr sz="2000"/>
            </a:pPr>
            <a:r>
              <a:rPr dirty="0"/>
              <a:t>Thank you, and happy to take questions.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 name="Shape 869"/>
          <p:cNvSpPr>
            <a:spLocks noGrp="1" noRot="1" noChangeAspect="1"/>
          </p:cNvSpPr>
          <p:nvPr>
            <p:ph type="sldImg"/>
          </p:nvPr>
        </p:nvSpPr>
        <p:spPr>
          <a:prstGeom prst="rect">
            <a:avLst/>
          </a:prstGeom>
        </p:spPr>
        <p:txBody>
          <a:bodyPr/>
          <a:lstStyle/>
          <a:p>
            <a:endParaRPr/>
          </a:p>
        </p:txBody>
      </p:sp>
      <p:sp>
        <p:nvSpPr>
          <p:cNvPr id="870" name="Shape 870"/>
          <p:cNvSpPr>
            <a:spLocks noGrp="1"/>
          </p:cNvSpPr>
          <p:nvPr>
            <p:ph type="body" sz="quarter" idx="1"/>
          </p:nvPr>
        </p:nvSpPr>
        <p:spPr>
          <a:prstGeom prst="rect">
            <a:avLst/>
          </a:prstGeom>
        </p:spPr>
        <p:txBody>
          <a:bodyPr/>
          <a:lstStyle/>
          <a:p>
            <a:pPr marL="72189" indent="-72189">
              <a:buSzPct val="100000"/>
              <a:buChar char="•"/>
              <a:defRPr sz="2000"/>
            </a:pPr>
            <a:r>
              <a:t>We then produce theoretical isochrones for each host cluster using the MIST web interpolator, using cluster properties from the literature [de Meulenaer et al 2017].</a:t>
            </a:r>
          </a:p>
          <a:p>
            <a:pPr marL="72189" indent="-72189">
              <a:buSzPct val="100000"/>
              <a:buChar char="•"/>
              <a:defRPr sz="2000"/>
            </a:pPr>
            <a:r>
              <a:t>For each confirmed cluster variable star, we use its measured PHAT photometry and host cluster isochrone to calculate occupation probabilities along the isochrone, taking the properties of the most probable isochrone datum as those of the variable star.</a:t>
            </a:r>
          </a:p>
          <a:p>
            <a:pPr marL="72189" indent="-72189">
              <a:buSzPct val="100000"/>
              <a:buChar char="•"/>
              <a:defRPr sz="2000"/>
            </a:pPr>
            <a:r>
              <a:t>But since PHAT light curves are sparse, the PHAT photometry only provides a lower limit in light curve and color amplitude</a:t>
            </a:r>
          </a:p>
          <a:p>
            <a:pPr marL="72189" indent="-72189">
              <a:buSzPct val="100000"/>
              <a:buChar char="•"/>
              <a:defRPr sz="2000"/>
            </a:pPr>
            <a:r>
              <a:t>We therefore scale-up the PHAT light curve and color amplitude of the star as ellipses on its CMD until it intersects the host cluster isochrone, as shown by the ellipses on the right, using the scaled-up amplitudes as our uncertainties in calculating the occupation probability.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 name="Shape 720"/>
          <p:cNvSpPr>
            <a:spLocks noGrp="1" noRot="1" noChangeAspect="1"/>
          </p:cNvSpPr>
          <p:nvPr>
            <p:ph type="sldImg"/>
          </p:nvPr>
        </p:nvSpPr>
        <p:spPr>
          <a:xfrm>
            <a:off x="381000" y="685800"/>
            <a:ext cx="6096000" cy="3429000"/>
          </a:xfrm>
          <a:prstGeom prst="rect">
            <a:avLst/>
          </a:prstGeom>
        </p:spPr>
        <p:txBody>
          <a:bodyPr/>
          <a:lstStyle/>
          <a:p>
            <a:endParaRPr/>
          </a:p>
        </p:txBody>
      </p:sp>
      <p:sp>
        <p:nvSpPr>
          <p:cNvPr id="721" name="Shape 721"/>
          <p:cNvSpPr>
            <a:spLocks noGrp="1"/>
          </p:cNvSpPr>
          <p:nvPr>
            <p:ph type="body" sz="quarter" idx="1"/>
          </p:nvPr>
        </p:nvSpPr>
        <p:spPr>
          <a:prstGeom prst="rect">
            <a:avLst/>
          </a:prstGeom>
        </p:spPr>
        <p:txBody>
          <a:bodyPr/>
          <a:lstStyle/>
          <a:p>
            <a:pPr marL="25988" indent="-25988">
              <a:buSzPct val="100000"/>
              <a:buChar char="•"/>
              <a:defRPr sz="2000"/>
            </a:pPr>
            <a:r>
              <a:rPr lang="en-US" sz="2000" dirty="0"/>
              <a:t> First off - Why are we interested in variable stars (specifically) within clusters?</a:t>
            </a:r>
          </a:p>
          <a:p>
            <a:pPr marL="25988" indent="-25988">
              <a:buSzPct val="100000"/>
              <a:buChar char="•"/>
              <a:defRPr sz="2000"/>
            </a:pPr>
            <a:r>
              <a:rPr lang="en-US" sz="2000" dirty="0"/>
              <a:t> Stars in clusters can provide constraints on stellar properties [initial mass, age and metallicity]</a:t>
            </a:r>
          </a:p>
          <a:p>
            <a:pPr marL="25988" indent="-25988">
              <a:buSzPct val="100000"/>
              <a:buChar char="•"/>
              <a:defRPr sz="2000"/>
            </a:pPr>
            <a:r>
              <a:rPr lang="en-US" sz="2000" dirty="0"/>
              <a:t> This is because stars within a stellar cluster are (largely) homogeneous in age and metallicity</a:t>
            </a:r>
          </a:p>
          <a:p>
            <a:pPr marL="25988" indent="-25988">
              <a:buSzPct val="100000"/>
              <a:buChar char="•"/>
              <a:defRPr sz="2000"/>
            </a:pPr>
            <a:r>
              <a:rPr lang="en-US" sz="2000" dirty="0"/>
              <a:t> Understanding variable stars in particular helps improve our understanding of stellar evolution.</a:t>
            </a:r>
          </a:p>
          <a:p>
            <a:pPr marL="25988" indent="-25988">
              <a:buSzPct val="100000"/>
              <a:buChar char="•"/>
              <a:defRPr sz="2000"/>
            </a:pPr>
            <a:r>
              <a:rPr lang="en-US" sz="2000" dirty="0"/>
              <a:t> Not just large-amplitude variables: stars with smaller amplitude variations, e.g. caused by pulsations, give insight into stellar interiors at different evolutionary stages.</a:t>
            </a:r>
          </a:p>
          <a:p>
            <a:pPr marL="25988" indent="-25988">
              <a:buSzPct val="100000"/>
              <a:buChar char="•"/>
              <a:defRPr sz="2000"/>
            </a:pPr>
            <a:r>
              <a:rPr lang="en-US" sz="2000" dirty="0"/>
              <a:t> Milky Way clusters are obscured by differing interstellar dust densities and line-of-sight extinction. </a:t>
            </a:r>
          </a:p>
          <a:p>
            <a:pPr marL="25988" indent="-25988">
              <a:buSzPct val="100000"/>
              <a:buChar char="•"/>
              <a:defRPr sz="2000"/>
            </a:pPr>
            <a:r>
              <a:rPr lang="en-US" sz="2000" dirty="0"/>
              <a:t> The solution is extragalactic stellar clusters - e.g. in M31, shown here identified by Johnson et al 2015 using the Panchromatic Hubble Andromeda Treasury - or PHAT - survey.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 name="Shape 728"/>
          <p:cNvSpPr>
            <a:spLocks noGrp="1" noRot="1" noChangeAspect="1"/>
          </p:cNvSpPr>
          <p:nvPr>
            <p:ph type="sldImg"/>
          </p:nvPr>
        </p:nvSpPr>
        <p:spPr>
          <a:xfrm>
            <a:off x="381000" y="685800"/>
            <a:ext cx="6096000" cy="3429000"/>
          </a:xfrm>
          <a:prstGeom prst="rect">
            <a:avLst/>
          </a:prstGeom>
        </p:spPr>
        <p:txBody>
          <a:bodyPr/>
          <a:lstStyle/>
          <a:p>
            <a:endParaRPr/>
          </a:p>
        </p:txBody>
      </p:sp>
      <p:sp>
        <p:nvSpPr>
          <p:cNvPr id="729" name="Shape 729"/>
          <p:cNvSpPr>
            <a:spLocks noGrp="1"/>
          </p:cNvSpPr>
          <p:nvPr>
            <p:ph type="body" sz="quarter" idx="1"/>
          </p:nvPr>
        </p:nvSpPr>
        <p:spPr>
          <a:prstGeom prst="rect">
            <a:avLst/>
          </a:prstGeom>
        </p:spPr>
        <p:txBody>
          <a:bodyPr/>
          <a:lstStyle/>
          <a:p>
            <a:pPr marL="200526" indent="-200526">
              <a:buSzPct val="100000"/>
              <a:buChar char="•"/>
              <a:defRPr sz="2000"/>
            </a:pPr>
            <a:r>
              <a:t>[PHAT] survey mapped roughly a third of M31’s disk, or 0.5 square degrees. </a:t>
            </a:r>
          </a:p>
          <a:p>
            <a:pPr marL="200526" indent="-200526">
              <a:buSzPct val="100000"/>
              <a:buChar char="•"/>
              <a:defRPr sz="2000"/>
            </a:pPr>
            <a:r>
              <a:t>Used 6 HST filters in UV to near-IR and 2 instruments: the Advanced Camera for Surveys (ACS) and Wide Field Camera 3;</a:t>
            </a:r>
          </a:p>
          <a:p>
            <a:pPr marL="200526" indent="-200526">
              <a:buSzPct val="100000"/>
              <a:buChar char="•"/>
              <a:defRPr sz="2000"/>
            </a:pPr>
            <a:r>
              <a:t>We focus on ACS and its most populous filters - F814W and F475W - [due to optical depths of 27.1 and 27.9 magnitudes, respectively.]</a:t>
            </a:r>
          </a:p>
          <a:p>
            <a:pPr marL="200526" indent="-200526">
              <a:buSzPct val="100000"/>
              <a:buChar char="•"/>
              <a:defRPr sz="2000"/>
            </a:pPr>
            <a:r>
              <a:t>Notably, time-domain science was not a principle goal of the PHAT survey design! </a:t>
            </a:r>
          </a:p>
          <a:p>
            <a:pPr marL="200526" indent="-200526">
              <a:buSzPct val="100000"/>
              <a:buChar char="•"/>
              <a:defRPr sz="2000"/>
            </a:pPr>
            <a:r>
              <a:t>Time-domain analysis is possible thanks to its design - dividing M31 into 23 ‘bricks’, each comprising 18 ‘fields’, with each brick observed in two halves 6 months apart by both instruments, producing overlaps as shown in the figure on the right.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 name="Shape 742"/>
          <p:cNvSpPr>
            <a:spLocks noGrp="1" noRot="1" noChangeAspect="1"/>
          </p:cNvSpPr>
          <p:nvPr>
            <p:ph type="sldImg"/>
          </p:nvPr>
        </p:nvSpPr>
        <p:spPr>
          <a:xfrm>
            <a:off x="381000" y="685800"/>
            <a:ext cx="6096000" cy="3429000"/>
          </a:xfrm>
          <a:prstGeom prst="rect">
            <a:avLst/>
          </a:prstGeom>
        </p:spPr>
        <p:txBody>
          <a:bodyPr/>
          <a:lstStyle/>
          <a:p>
            <a:endParaRPr/>
          </a:p>
        </p:txBody>
      </p:sp>
      <p:sp>
        <p:nvSpPr>
          <p:cNvPr id="743" name="Shape 743"/>
          <p:cNvSpPr>
            <a:spLocks noGrp="1"/>
          </p:cNvSpPr>
          <p:nvPr>
            <p:ph type="body" sz="quarter" idx="1"/>
          </p:nvPr>
        </p:nvSpPr>
        <p:spPr>
          <a:prstGeom prst="rect">
            <a:avLst/>
          </a:prstGeom>
        </p:spPr>
        <p:txBody>
          <a:bodyPr/>
          <a:lstStyle/>
          <a:p>
            <a:pPr marL="200526" indent="-200526">
              <a:buSzPct val="100000"/>
              <a:buChar char="•"/>
              <a:defRPr sz="2000"/>
            </a:pPr>
            <a:r>
              <a:rPr dirty="0"/>
              <a:t>How do we identify cluster variable candidates?</a:t>
            </a:r>
          </a:p>
          <a:p>
            <a:pPr marL="200526" indent="-200526">
              <a:buSzPct val="100000"/>
              <a:buChar char="•"/>
              <a:defRPr sz="2000"/>
            </a:pPr>
            <a:r>
              <a:rPr dirty="0"/>
              <a:t>Over 117 million stars already identified within PHAT survey footprint by Williams et al 2014, which we use as our starting point.</a:t>
            </a:r>
          </a:p>
          <a:p>
            <a:pPr marL="200526" indent="-200526">
              <a:buSzPct val="100000"/>
              <a:buChar char="•"/>
              <a:defRPr sz="2000"/>
            </a:pPr>
            <a:r>
              <a:rPr dirty="0"/>
              <a:t>We first applied a serious of thresholds and cutoffs in various parameter spaces, summarized by the table shown on the left. </a:t>
            </a:r>
          </a:p>
          <a:p>
            <a:pPr marL="200526" indent="-200526">
              <a:buSzPct val="100000"/>
              <a:buChar char="•"/>
              <a:defRPr sz="2000"/>
            </a:pPr>
            <a:r>
              <a:rPr dirty="0"/>
              <a:t>Due to highly crowded cluster environment, we consider only luminous stars.</a:t>
            </a:r>
          </a:p>
          <a:p>
            <a:pPr marL="200526" indent="-200526">
              <a:buSzPct val="100000"/>
              <a:buChar char="•"/>
              <a:defRPr sz="2000"/>
            </a:pPr>
            <a:r>
              <a:rPr dirty="0"/>
              <a:t>We essentially follow 3 steps to identify cluster variable stars:</a:t>
            </a:r>
          </a:p>
          <a:p>
            <a:pPr marL="962526" lvl="2" indent="-200526">
              <a:buSzPct val="100000"/>
              <a:buChar char="•"/>
              <a:defRPr sz="2000"/>
            </a:pPr>
            <a:r>
              <a:rPr dirty="0"/>
              <a:t>Step 1 is to detect variability in their measured PHAT light curves</a:t>
            </a:r>
            <a:r>
              <a:rPr lang="en-US" dirty="0"/>
              <a:t>, as shown in the figure on the left,</a:t>
            </a:r>
            <a:r>
              <a:rPr dirty="0"/>
              <a:t> [using reduced chi square and mean light curve magnitude</a:t>
            </a:r>
            <a:r>
              <a:rPr lang="en-US" dirty="0"/>
              <a:t> to identify variability</a:t>
            </a:r>
            <a:r>
              <a:rPr dirty="0"/>
              <a:t>].</a:t>
            </a:r>
            <a:endParaRPr lang="en-US" dirty="0"/>
          </a:p>
          <a:p>
            <a:pPr marL="962526" lvl="2" indent="-200526">
              <a:buSzPct val="100000"/>
              <a:buChar char="•"/>
              <a:defRPr sz="2000"/>
            </a:pPr>
            <a:r>
              <a:rPr lang="en-US" b="1" dirty="0"/>
              <a:t>Clearly a sparse light curve! This is certainly one place Roman could provide some improvement thanks to larger FOV and slew times etc. [or perhaps Roman could extend/compliment observation baseline.]</a:t>
            </a:r>
            <a:endParaRPr dirty="0"/>
          </a:p>
          <a:p>
            <a:pPr marL="962526" lvl="2" indent="-200526">
              <a:buSzPct val="100000"/>
              <a:buChar char="•"/>
              <a:defRPr sz="2000"/>
            </a:pPr>
            <a:r>
              <a:rPr dirty="0"/>
              <a:t>This</a:t>
            </a:r>
            <a:r>
              <a:rPr lang="en-US" dirty="0"/>
              <a:t> light curve analysis</a:t>
            </a:r>
            <a:r>
              <a:rPr dirty="0"/>
              <a:t> gives a list of candidate cluster-variable stars.</a:t>
            </a:r>
          </a:p>
          <a:p>
            <a:pPr>
              <a:defRPr sz="2000"/>
            </a:pPr>
            <a:endParaRPr dirty="0"/>
          </a:p>
          <a:p>
            <a:pPr>
              <a:defRPr sz="2000"/>
            </a:pPr>
            <a:r>
              <a:rPr dirty="0"/>
              <a:t>————————————————————————————————————————————————————————</a:t>
            </a:r>
          </a:p>
          <a:p>
            <a:pPr>
              <a:defRPr sz="2000"/>
            </a:pPr>
            <a:endParaRPr dirty="0"/>
          </a:p>
          <a:p>
            <a:pPr>
              <a:defRPr sz="2000"/>
            </a:pPr>
            <a:endParaRPr dirty="0"/>
          </a:p>
          <a:p>
            <a:pPr marL="200526" indent="-200526">
              <a:buSzPct val="100000"/>
              <a:buChar char="•"/>
              <a:defRPr sz="2000"/>
            </a:pPr>
            <a:r>
              <a:rPr dirty="0"/>
              <a:t>We considered PHAT catalog stars within the 2x the effective radius of each M31 cluster to be within that cluster; we ensured sufficient data were available to actually produce at least an amplitude measurement for the star from available PHAT data.  </a:t>
            </a:r>
          </a:p>
          <a:p>
            <a:pPr marL="200526" indent="-200526">
              <a:buSzPct val="100000"/>
              <a:buChar char="•"/>
              <a:defRPr sz="2000"/>
            </a:pPr>
            <a:r>
              <a:rPr dirty="0"/>
              <a:t>We then produced light curves for each of these stars focusing on F475W and F814W as the most populous filters in the PHAT dataset,</a:t>
            </a:r>
          </a:p>
          <a:p>
            <a:pPr marL="200526" indent="-200526">
              <a:buSzPct val="100000"/>
              <a:buChar char="•"/>
              <a:defRPr sz="2000"/>
            </a:pPr>
            <a:r>
              <a:rPr dirty="0"/>
              <a:t>Our reduced chi-squared 2.5 threshold is based on similar analysis performed on Cepheid variable stars which show an increase in reduced chi-squared at 2.5 concurrent with their known variation periods.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 name="Shape 757"/>
          <p:cNvSpPr>
            <a:spLocks noGrp="1" noRot="1" noChangeAspect="1"/>
          </p:cNvSpPr>
          <p:nvPr>
            <p:ph type="sldImg"/>
          </p:nvPr>
        </p:nvSpPr>
        <p:spPr>
          <a:xfrm>
            <a:off x="381000" y="685800"/>
            <a:ext cx="6096000" cy="3429000"/>
          </a:xfrm>
          <a:prstGeom prst="rect">
            <a:avLst/>
          </a:prstGeom>
        </p:spPr>
        <p:txBody>
          <a:bodyPr/>
          <a:lstStyle/>
          <a:p>
            <a:endParaRPr/>
          </a:p>
        </p:txBody>
      </p:sp>
      <p:sp>
        <p:nvSpPr>
          <p:cNvPr id="758" name="Shape 758"/>
          <p:cNvSpPr>
            <a:spLocks noGrp="1"/>
          </p:cNvSpPr>
          <p:nvPr>
            <p:ph type="body" sz="quarter" idx="1"/>
          </p:nvPr>
        </p:nvSpPr>
        <p:spPr>
          <a:prstGeom prst="rect">
            <a:avLst/>
          </a:prstGeom>
        </p:spPr>
        <p:txBody>
          <a:bodyPr/>
          <a:lstStyle/>
          <a:p>
            <a:pPr marL="200526" indent="-200526">
              <a:buSzPct val="100000"/>
              <a:buChar char="•"/>
              <a:defRPr sz="2000"/>
            </a:pPr>
            <a:r>
              <a:t>We then produce difference images for our candidate cluster-variable stars, identifying counterpart detections for each candidate.</a:t>
            </a:r>
          </a:p>
          <a:p>
            <a:pPr marL="200526" indent="-200526">
              <a:buSzPct val="100000"/>
              <a:buChar char="•"/>
              <a:defRPr sz="2000"/>
            </a:pPr>
            <a:r>
              <a:t>Example difference images are shown on the right, with the red crosshairs denoting the measured PHAT locations of the candidate stars.</a:t>
            </a:r>
          </a:p>
          <a:p>
            <a:pPr marL="200526" indent="-200526">
              <a:buSzPct val="100000"/>
              <a:buChar char="•"/>
              <a:defRPr sz="2000"/>
            </a:pPr>
            <a:r>
              <a:t>Candidates with counterpart detections within 0.11 arcsec (1x ACS FWHM) are then considered confirmed variables.</a:t>
            </a:r>
          </a:p>
          <a:p>
            <a:pPr marL="200526" indent="-200526">
              <a:buSzPct val="100000"/>
              <a:buChar char="•"/>
              <a:defRPr sz="2000"/>
            </a:pPr>
            <a:r>
              <a:t>Note that we do not re-measure photometry - we only use difference imaging to verify candidate variables. [No need to re-invent the wheel when PHAT photometry is well understood and described!]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 name="Shape 769"/>
          <p:cNvSpPr>
            <a:spLocks noGrp="1" noRot="1" noChangeAspect="1"/>
          </p:cNvSpPr>
          <p:nvPr>
            <p:ph type="sldImg"/>
          </p:nvPr>
        </p:nvSpPr>
        <p:spPr>
          <a:xfrm>
            <a:off x="381000" y="685800"/>
            <a:ext cx="6096000" cy="3429000"/>
          </a:xfrm>
          <a:prstGeom prst="rect">
            <a:avLst/>
          </a:prstGeom>
        </p:spPr>
        <p:txBody>
          <a:bodyPr/>
          <a:lstStyle/>
          <a:p>
            <a:endParaRPr/>
          </a:p>
        </p:txBody>
      </p:sp>
      <p:sp>
        <p:nvSpPr>
          <p:cNvPr id="770" name="Shape 770"/>
          <p:cNvSpPr>
            <a:spLocks noGrp="1"/>
          </p:cNvSpPr>
          <p:nvPr>
            <p:ph type="body" sz="quarter" idx="1"/>
          </p:nvPr>
        </p:nvSpPr>
        <p:spPr>
          <a:prstGeom prst="rect">
            <a:avLst/>
          </a:prstGeom>
        </p:spPr>
        <p:txBody>
          <a:bodyPr/>
          <a:lstStyle/>
          <a:p>
            <a:pPr marL="200526" indent="-200526">
              <a:buSzPct val="100000"/>
              <a:buChar char="•"/>
              <a:defRPr sz="2000"/>
            </a:pPr>
            <a:r>
              <a:rPr dirty="0"/>
              <a:t>We then use the known properties of </a:t>
            </a:r>
            <a:r>
              <a:rPr lang="en-US" dirty="0"/>
              <a:t>each variable star’s</a:t>
            </a:r>
            <a:r>
              <a:rPr dirty="0"/>
              <a:t> host cluster to obtain stellar properties, namely initial mass and evolutionary phase, via isochrone matching.</a:t>
            </a:r>
            <a:endParaRPr lang="en-US" dirty="0"/>
          </a:p>
          <a:p>
            <a:pPr marL="200526" indent="-200526">
              <a:buSzPct val="100000"/>
              <a:buChar char="•"/>
              <a:defRPr sz="2000"/>
            </a:pPr>
            <a:r>
              <a:rPr lang="en-US" dirty="0"/>
              <a:t>The ellipses shown here denote the measured variability in </a:t>
            </a:r>
            <a:r>
              <a:rPr lang="en-US" dirty="0" err="1"/>
              <a:t>colour</a:t>
            </a:r>
            <a:r>
              <a:rPr lang="en-US" dirty="0"/>
              <a:t> and magnitude of the star, which we take into account in isochrone matching.</a:t>
            </a:r>
            <a:endParaRPr dirty="0"/>
          </a:p>
          <a:p>
            <a:pPr marL="200526" indent="-200526">
              <a:buSzPct val="100000"/>
              <a:buChar char="•"/>
              <a:defRPr sz="2000"/>
            </a:pPr>
            <a:r>
              <a:rPr dirty="0"/>
              <a:t>Via this process, we identify 89 cluster-variable stars with variability confirmed via light curve and difference image analysis.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 name="Shape 780"/>
          <p:cNvSpPr>
            <a:spLocks noGrp="1" noRot="1" noChangeAspect="1"/>
          </p:cNvSpPr>
          <p:nvPr>
            <p:ph type="sldImg"/>
          </p:nvPr>
        </p:nvSpPr>
        <p:spPr>
          <a:xfrm>
            <a:off x="381000" y="685800"/>
            <a:ext cx="6096000" cy="3429000"/>
          </a:xfrm>
          <a:prstGeom prst="rect">
            <a:avLst/>
          </a:prstGeom>
        </p:spPr>
        <p:txBody>
          <a:bodyPr/>
          <a:lstStyle/>
          <a:p>
            <a:endParaRPr/>
          </a:p>
        </p:txBody>
      </p:sp>
      <p:sp>
        <p:nvSpPr>
          <p:cNvPr id="781" name="Shape 781"/>
          <p:cNvSpPr>
            <a:spLocks noGrp="1"/>
          </p:cNvSpPr>
          <p:nvPr>
            <p:ph type="body" sz="quarter" idx="1"/>
          </p:nvPr>
        </p:nvSpPr>
        <p:spPr>
          <a:prstGeom prst="rect">
            <a:avLst/>
          </a:prstGeom>
        </p:spPr>
        <p:txBody>
          <a:bodyPr/>
          <a:lstStyle/>
          <a:p>
            <a:pPr marL="72189" indent="-72189">
              <a:buSzPct val="100000"/>
              <a:buChar char="•"/>
              <a:defRPr sz="2000"/>
            </a:pPr>
            <a:r>
              <a:t>These are the resulting distributions in initial stellar mass (left) and stellar evolutionary phase (right).</a:t>
            </a:r>
          </a:p>
          <a:p>
            <a:pPr marL="72189" indent="-72189">
              <a:buSzPct val="100000"/>
              <a:buChar char="•"/>
              <a:defRPr sz="2000"/>
            </a:pPr>
            <a:r>
              <a:t>Clearly a large number of post-AGB stars - which is unlikely considering their age, however you will notice the Gold/Silver/Bronze bars.</a:t>
            </a:r>
          </a:p>
          <a:p>
            <a:pPr marL="72189" indent="-72189">
              <a:buSzPct val="100000"/>
              <a:buChar char="•"/>
              <a:defRPr sz="2000"/>
            </a:pPr>
            <a:r>
              <a:t>These denote our level of confidence in each result, based on the quality of the counterpart difference image detection and, importantly, the likely impacts of blending on PHAT photometry caused by the highly crowded cluster environments. </a:t>
            </a:r>
          </a:p>
          <a:p>
            <a:pPr marL="72189" indent="-72189">
              <a:buSzPct val="100000"/>
              <a:buChar char="•"/>
              <a:defRPr sz="2000"/>
            </a:pPr>
            <a:r>
              <a:t>So though there are a majority of post-AGBs, only 2 are of higher confidence in our sample, with the rest having photometry likely affected by blending.</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 name="Shape 788"/>
          <p:cNvSpPr>
            <a:spLocks noGrp="1" noRot="1" noChangeAspect="1"/>
          </p:cNvSpPr>
          <p:nvPr>
            <p:ph type="sldImg"/>
          </p:nvPr>
        </p:nvSpPr>
        <p:spPr>
          <a:prstGeom prst="rect">
            <a:avLst/>
          </a:prstGeom>
        </p:spPr>
        <p:txBody>
          <a:bodyPr/>
          <a:lstStyle/>
          <a:p>
            <a:endParaRPr/>
          </a:p>
        </p:txBody>
      </p:sp>
      <p:sp>
        <p:nvSpPr>
          <p:cNvPr id="789" name="Shape 789"/>
          <p:cNvSpPr>
            <a:spLocks noGrp="1"/>
          </p:cNvSpPr>
          <p:nvPr>
            <p:ph type="body" sz="quarter" idx="1"/>
          </p:nvPr>
        </p:nvSpPr>
        <p:spPr>
          <a:prstGeom prst="rect">
            <a:avLst/>
          </a:prstGeom>
        </p:spPr>
        <p:txBody>
          <a:bodyPr/>
          <a:lstStyle/>
          <a:p>
            <a:pPr marL="72189" indent="-72189">
              <a:buSzPct val="100000"/>
              <a:buChar char="•"/>
              <a:defRPr sz="2000"/>
            </a:pPr>
            <a:r>
              <a:t>This is the resulting CMD for all 89 variables, using the isochrone-derived color and magnitude values (rather than observed PHAT values)</a:t>
            </a:r>
          </a:p>
          <a:p>
            <a:pPr marL="72189" indent="-72189">
              <a:buSzPct val="100000"/>
              <a:buChar char="•"/>
              <a:defRPr sz="2000"/>
            </a:pPr>
            <a:r>
              <a:t>[This effectively provides their equilibrium point on the CMD based on available data and isochrone fitting].</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0" name="Shape 810"/>
          <p:cNvSpPr>
            <a:spLocks noGrp="1" noRot="1" noChangeAspect="1"/>
          </p:cNvSpPr>
          <p:nvPr>
            <p:ph type="sldImg"/>
          </p:nvPr>
        </p:nvSpPr>
        <p:spPr>
          <a:prstGeom prst="rect">
            <a:avLst/>
          </a:prstGeom>
        </p:spPr>
        <p:txBody>
          <a:bodyPr/>
          <a:lstStyle/>
          <a:p>
            <a:endParaRPr/>
          </a:p>
        </p:txBody>
      </p:sp>
      <p:sp>
        <p:nvSpPr>
          <p:cNvPr id="811" name="Shape 811"/>
          <p:cNvSpPr>
            <a:spLocks noGrp="1"/>
          </p:cNvSpPr>
          <p:nvPr>
            <p:ph type="body" sz="quarter" idx="1"/>
          </p:nvPr>
        </p:nvSpPr>
        <p:spPr>
          <a:prstGeom prst="rect">
            <a:avLst/>
          </a:prstGeom>
        </p:spPr>
        <p:txBody>
          <a:bodyPr/>
          <a:lstStyle/>
          <a:p>
            <a:pPr marL="72189" indent="-72189">
              <a:buSzPct val="100000"/>
              <a:buChar char="•"/>
              <a:defRPr sz="2000"/>
            </a:pPr>
            <a:r>
              <a:t>Based on the isochrone-derived properties, we assign likely variable star classes to the 89 stars in our sample.</a:t>
            </a:r>
          </a:p>
          <a:p>
            <a:pPr marL="72189" indent="-72189">
              <a:buSzPct val="100000"/>
              <a:buChar char="•"/>
              <a:defRPr sz="2000"/>
            </a:pPr>
            <a:r>
              <a:t>Highlighting just a few;</a:t>
            </a:r>
          </a:p>
          <a:p>
            <a:pPr marL="453189" lvl="1" indent="-72189">
              <a:buSzPct val="100000"/>
              <a:buChar char="•"/>
              <a:defRPr sz="2000"/>
            </a:pPr>
            <a:r>
              <a:t>The luminous, red supergiants in upper right (initial masses greater than 8 solar masses);</a:t>
            </a:r>
          </a:p>
          <a:p>
            <a:pPr marL="453189" lvl="1" indent="-72189">
              <a:buSzPct val="100000"/>
              <a:buChar char="•"/>
              <a:defRPr sz="2000"/>
            </a:pPr>
            <a:r>
              <a:t>Candidate Mira variables, with their red color, lower luminosity and mass;</a:t>
            </a:r>
          </a:p>
          <a:p>
            <a:pPr marL="453189" lvl="1" indent="-72189">
              <a:buSzPct val="100000"/>
              <a:buChar char="•"/>
              <a:defRPr sz="2000"/>
            </a:pPr>
            <a:r>
              <a:t>Candidate Super-AGB star - though limited data, so follow-up would certainly be required!</a:t>
            </a:r>
          </a:p>
          <a:p>
            <a:pPr marL="453189" lvl="1" indent="-72189">
              <a:buSzPct val="100000"/>
              <a:buChar char="•"/>
              <a:defRPr sz="2000"/>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4.png"/><Relationship Id="rId4" Type="http://schemas.openxmlformats.org/officeDocument/2006/relationships/image" Target="../media/image12.png"/><Relationship Id="rId9" Type="http://schemas.openxmlformats.org/officeDocument/2006/relationships/image" Target="../media/image1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2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png"/><Relationship Id="rId7"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png"/><Relationship Id="rId7"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28.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32.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4.png"/><Relationship Id="rId7" Type="http://schemas.openxmlformats.org/officeDocument/2006/relationships/image" Target="../media/image32.png"/><Relationship Id="rId12" Type="http://schemas.openxmlformats.org/officeDocument/2006/relationships/image" Target="../media/image3.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1.png"/><Relationship Id="rId11" Type="http://schemas.openxmlformats.org/officeDocument/2006/relationships/image" Target="../media/image39.png"/><Relationship Id="rId5" Type="http://schemas.openxmlformats.org/officeDocument/2006/relationships/image" Target="../media/image36.png"/><Relationship Id="rId10" Type="http://schemas.openxmlformats.org/officeDocument/2006/relationships/image" Target="../media/image38.png"/><Relationship Id="rId4" Type="http://schemas.openxmlformats.org/officeDocument/2006/relationships/image" Target="../media/image35.png"/><Relationship Id="rId9" Type="http://schemas.openxmlformats.org/officeDocument/2006/relationships/image" Target="../media/image37.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4.png"/><Relationship Id="rId7" Type="http://schemas.openxmlformats.org/officeDocument/2006/relationships/image" Target="../media/image32.png"/><Relationship Id="rId12" Type="http://schemas.openxmlformats.org/officeDocument/2006/relationships/image" Target="../media/image3.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1.png"/><Relationship Id="rId11" Type="http://schemas.openxmlformats.org/officeDocument/2006/relationships/image" Target="../media/image39.png"/><Relationship Id="rId5" Type="http://schemas.openxmlformats.org/officeDocument/2006/relationships/image" Target="../media/image36.png"/><Relationship Id="rId10" Type="http://schemas.openxmlformats.org/officeDocument/2006/relationships/image" Target="../media/image38.png"/><Relationship Id="rId4" Type="http://schemas.openxmlformats.org/officeDocument/2006/relationships/image" Target="../media/image35.png"/><Relationship Id="rId9" Type="http://schemas.openxmlformats.org/officeDocument/2006/relationships/image" Target="../media/image37.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1.xml"/><Relationship Id="rId5" Type="http://schemas.openxmlformats.org/officeDocument/2006/relationships/image" Target="../media/image42.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1.xml"/><Relationship Id="rId5" Type="http://schemas.openxmlformats.org/officeDocument/2006/relationships/image" Target="../media/image42.pn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40.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image" Target="../media/image40.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40.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image" Target="../media/image40.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png"/><Relationship Id="rId9" Type="http://schemas.openxmlformats.org/officeDocument/2006/relationships/image" Target="../media/image2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4.png"/><Relationship Id="rId7" Type="http://schemas.openxmlformats.org/officeDocument/2006/relationships/image" Target="../media/image7.png"/><Relationship Id="rId2" Type="http://schemas.openxmlformats.org/officeDocument/2006/relationships/image" Target="../media/image4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4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19.png"/><Relationship Id="rId2" Type="http://schemas.openxmlformats.org/officeDocument/2006/relationships/image" Target="../media/image43.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4.png"/><Relationship Id="rId7" Type="http://schemas.openxmlformats.org/officeDocument/2006/relationships/image" Target="../media/image22.png"/><Relationship Id="rId2" Type="http://schemas.openxmlformats.org/officeDocument/2006/relationships/image" Target="../media/image43.pn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23.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4.png"/><Relationship Id="rId7" Type="http://schemas.openxmlformats.org/officeDocument/2006/relationships/image" Target="../media/image28.png"/><Relationship Id="rId2" Type="http://schemas.openxmlformats.org/officeDocument/2006/relationships/image" Target="../media/image43.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png"/><Relationship Id="rId9" Type="http://schemas.openxmlformats.org/officeDocument/2006/relationships/image" Target="../media/image29.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13" name="AURA wht/dark background" descr="AURA wht/dark background"/>
          <p:cNvPicPr>
            <a:picLocks noChangeAspect="1"/>
          </p:cNvPicPr>
          <p:nvPr/>
        </p:nvPicPr>
        <p:blipFill>
          <a:blip r:embed="rId2"/>
          <a:stretch>
            <a:fillRect/>
          </a:stretch>
        </p:blipFill>
        <p:spPr>
          <a:xfrm>
            <a:off x="10896600" y="464721"/>
            <a:ext cx="916458" cy="293180"/>
          </a:xfrm>
          <a:prstGeom prst="rect">
            <a:avLst/>
          </a:prstGeom>
          <a:ln w="12700">
            <a:miter lim="400000"/>
          </a:ln>
        </p:spPr>
      </p:pic>
      <p:pic>
        <p:nvPicPr>
          <p:cNvPr id="14" name="NSF \ NOIRLab" descr="NSF \ NOIRLab"/>
          <p:cNvPicPr>
            <a:picLocks noChangeAspect="1"/>
          </p:cNvPicPr>
          <p:nvPr/>
        </p:nvPicPr>
        <p:blipFill>
          <a:blip r:embed="rId3"/>
          <a:stretch>
            <a:fillRect/>
          </a:stretch>
        </p:blipFill>
        <p:spPr>
          <a:xfrm>
            <a:off x="29473" y="18980"/>
            <a:ext cx="2435960" cy="1155839"/>
          </a:xfrm>
          <a:prstGeom prst="rect">
            <a:avLst/>
          </a:prstGeom>
          <a:ln w="12700">
            <a:miter lim="400000"/>
          </a:ln>
        </p:spPr>
      </p:pic>
      <p:sp>
        <p:nvSpPr>
          <p:cNvPr id="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6" name="Body Level One…"/>
          <p:cNvSpPr txBox="1">
            <a:spLocks noGrp="1"/>
          </p:cNvSpPr>
          <p:nvPr>
            <p:ph type="body" sz="quarter" idx="1" hasCustomPrompt="1"/>
          </p:nvPr>
        </p:nvSpPr>
        <p:spPr>
          <a:xfrm>
            <a:off x="1524000" y="4582941"/>
            <a:ext cx="9144000" cy="528323"/>
          </a:xfrm>
          <a:prstGeom prst="rect">
            <a:avLst/>
          </a:prstGeom>
        </p:spPr>
        <p:txBody>
          <a:bodyPr anchor="ctr">
            <a:normAutofit/>
          </a:bodyPr>
          <a:lstStyle>
            <a:lvl1pPr marL="0" indent="73152" algn="ctr">
              <a:buSzTx/>
              <a:buFontTx/>
              <a:buNone/>
              <a:defRPr sz="2400"/>
            </a:lvl1pPr>
            <a:lvl2pPr marL="914400" indent="-402336" algn="ctr">
              <a:buFontTx/>
              <a:defRPr sz="2400"/>
            </a:lvl2pPr>
            <a:lvl3pPr marL="1452067" indent="-482803" algn="ctr">
              <a:buFontTx/>
              <a:defRPr sz="2400"/>
            </a:lvl3pPr>
            <a:lvl4pPr marL="1962911" indent="-536447" algn="ctr">
              <a:buFontTx/>
              <a:defRPr sz="2400"/>
            </a:lvl4pPr>
            <a:lvl5pPr marL="2420111" indent="-536447" algn="ctr">
              <a:buFontTx/>
              <a:defRPr sz="2400"/>
            </a:lvl5pPr>
          </a:lstStyle>
          <a:p>
            <a:r>
              <a:t>Institution</a:t>
            </a:r>
          </a:p>
          <a:p>
            <a:pPr lvl="1"/>
            <a:endParaRPr/>
          </a:p>
          <a:p>
            <a:pPr lvl="2"/>
            <a:endParaRPr/>
          </a:p>
          <a:p>
            <a:pPr lvl="3"/>
            <a:endParaRPr/>
          </a:p>
          <a:p>
            <a:pPr lvl="4"/>
            <a:endParaRPr/>
          </a:p>
        </p:txBody>
      </p:sp>
      <p:sp>
        <p:nvSpPr>
          <p:cNvPr id="17" name="Title Text"/>
          <p:cNvSpPr txBox="1">
            <a:spLocks noGrp="1"/>
          </p:cNvSpPr>
          <p:nvPr>
            <p:ph type="title"/>
          </p:nvPr>
        </p:nvSpPr>
        <p:spPr>
          <a:xfrm>
            <a:off x="1524000" y="1122362"/>
            <a:ext cx="9144000" cy="2387601"/>
          </a:xfrm>
          <a:prstGeom prst="rect">
            <a:avLst/>
          </a:prstGeom>
        </p:spPr>
        <p:txBody>
          <a:bodyPr/>
          <a:lstStyle>
            <a:lvl1pPr algn="ctr"/>
          </a:lstStyle>
          <a:p>
            <a:r>
              <a:t>Title Text</a:t>
            </a:r>
          </a:p>
        </p:txBody>
      </p:sp>
      <p:sp>
        <p:nvSpPr>
          <p:cNvPr id="18" name="Tag Line"/>
          <p:cNvSpPr txBox="1"/>
          <p:nvPr/>
        </p:nvSpPr>
        <p:spPr>
          <a:xfrm>
            <a:off x="4268311" y="6363939"/>
            <a:ext cx="3655379" cy="3506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lgn="ctr">
              <a:defRPr i="1">
                <a:solidFill>
                  <a:schemeClr val="accent1"/>
                </a:solidFill>
              </a:defRPr>
            </a:lvl1pPr>
          </a:lstStyle>
          <a:p>
            <a:r>
              <a:t>Discovering Our Universe Together</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Gemini - Logo Cap Slide">
    <p:spTree>
      <p:nvGrpSpPr>
        <p:cNvPr id="1" name=""/>
        <p:cNvGrpSpPr/>
        <p:nvPr/>
      </p:nvGrpSpPr>
      <p:grpSpPr>
        <a:xfrm>
          <a:off x="0" y="0"/>
          <a:ext cx="0" cy="0"/>
          <a:chOff x="0" y="0"/>
          <a:chExt cx="0" cy="0"/>
        </a:xfrm>
      </p:grpSpPr>
      <p:sp>
        <p:nvSpPr>
          <p:cNvPr id="123" name="Rectangle 7"/>
          <p:cNvSpPr/>
          <p:nvPr/>
        </p:nvSpPr>
        <p:spPr>
          <a:xfrm>
            <a:off x="0" y="4087905"/>
            <a:ext cx="12192000" cy="2770095"/>
          </a:xfrm>
          <a:prstGeom prst="rect">
            <a:avLst/>
          </a:prstGeom>
          <a:gradFill>
            <a:gsLst>
              <a:gs pos="0">
                <a:srgbClr val="000000">
                  <a:alpha val="0"/>
                </a:srgbClr>
              </a:gs>
              <a:gs pos="74000">
                <a:srgbClr val="000000">
                  <a:alpha val="70000"/>
                </a:srgbClr>
              </a:gs>
              <a:gs pos="83000">
                <a:srgbClr val="000000">
                  <a:alpha val="35000"/>
                </a:srgbClr>
              </a:gs>
              <a:gs pos="100000">
                <a:srgbClr val="000000">
                  <a:alpha val="60000"/>
                </a:srgbClr>
              </a:gs>
            </a:gsLst>
            <a:lin ang="5400000"/>
          </a:gradFill>
          <a:ln w="12700">
            <a:miter lim="400000"/>
          </a:ln>
        </p:spPr>
        <p:txBody>
          <a:bodyPr lIns="45719" rIns="45719" anchor="ctr"/>
          <a:lstStyle/>
          <a:p>
            <a:pPr algn="ctr">
              <a:defRPr>
                <a:solidFill>
                  <a:srgbClr val="FFFFFF"/>
                </a:solidFill>
              </a:defRPr>
            </a:pPr>
            <a:endParaRPr/>
          </a:p>
        </p:txBody>
      </p:sp>
      <p:sp>
        <p:nvSpPr>
          <p:cNvPr id="124"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125" name="NSF \ NOIRLab" descr="NSF \ NOIRLab"/>
          <p:cNvPicPr>
            <a:picLocks noChangeAspect="1"/>
          </p:cNvPicPr>
          <p:nvPr/>
        </p:nvPicPr>
        <p:blipFill>
          <a:blip r:embed="rId2"/>
          <a:stretch>
            <a:fillRect/>
          </a:stretch>
        </p:blipFill>
        <p:spPr>
          <a:xfrm>
            <a:off x="3279647" y="90114"/>
            <a:ext cx="5632705" cy="2672660"/>
          </a:xfrm>
          <a:prstGeom prst="rect">
            <a:avLst/>
          </a:prstGeom>
          <a:ln w="12700">
            <a:miter lim="400000"/>
          </a:ln>
        </p:spPr>
      </p:pic>
      <p:pic>
        <p:nvPicPr>
          <p:cNvPr id="126" name="KASI Korea Gemini Participant" descr="KASI Korea Gemini Participant"/>
          <p:cNvPicPr>
            <a:picLocks noChangeAspect="1"/>
          </p:cNvPicPr>
          <p:nvPr/>
        </p:nvPicPr>
        <p:blipFill>
          <a:blip r:embed="rId3"/>
          <a:stretch>
            <a:fillRect/>
          </a:stretch>
        </p:blipFill>
        <p:spPr>
          <a:xfrm>
            <a:off x="9997695" y="2808896"/>
            <a:ext cx="1813306" cy="487886"/>
          </a:xfrm>
          <a:prstGeom prst="rect">
            <a:avLst/>
          </a:prstGeom>
          <a:ln w="12700">
            <a:miter lim="400000"/>
          </a:ln>
        </p:spPr>
      </p:pic>
      <p:grpSp>
        <p:nvGrpSpPr>
          <p:cNvPr id="131" name="Group 14"/>
          <p:cNvGrpSpPr/>
          <p:nvPr/>
        </p:nvGrpSpPr>
        <p:grpSpPr>
          <a:xfrm>
            <a:off x="351390" y="2594717"/>
            <a:ext cx="8870943" cy="895363"/>
            <a:chOff x="0" y="0"/>
            <a:chExt cx="8870942" cy="895361"/>
          </a:xfrm>
        </p:grpSpPr>
        <p:pic>
          <p:nvPicPr>
            <p:cNvPr id="127" name="Chilean Gemini Participant" descr="Chilean Gemini Participant"/>
            <p:cNvPicPr>
              <a:picLocks noChangeAspect="1"/>
            </p:cNvPicPr>
            <p:nvPr/>
          </p:nvPicPr>
          <p:blipFill>
            <a:blip r:embed="rId4"/>
            <a:stretch>
              <a:fillRect/>
            </a:stretch>
          </p:blipFill>
          <p:spPr>
            <a:xfrm>
              <a:off x="2677046" y="5205"/>
              <a:ext cx="982883" cy="890157"/>
            </a:xfrm>
            <a:prstGeom prst="rect">
              <a:avLst/>
            </a:prstGeom>
            <a:ln w="12700" cap="flat">
              <a:noFill/>
              <a:miter lim="400000"/>
            </a:ln>
            <a:effectLst/>
          </p:spPr>
        </p:pic>
        <p:pic>
          <p:nvPicPr>
            <p:cNvPr id="128" name="Argentina Gemini Participant" descr="Argentina Gemini Participant"/>
            <p:cNvPicPr>
              <a:picLocks noChangeAspect="1"/>
            </p:cNvPicPr>
            <p:nvPr/>
          </p:nvPicPr>
          <p:blipFill>
            <a:blip r:embed="rId5"/>
            <a:stretch>
              <a:fillRect/>
            </a:stretch>
          </p:blipFill>
          <p:spPr>
            <a:xfrm>
              <a:off x="7015325" y="125804"/>
              <a:ext cx="1855618" cy="648959"/>
            </a:xfrm>
            <a:prstGeom prst="rect">
              <a:avLst/>
            </a:prstGeom>
            <a:ln w="12700" cap="flat">
              <a:noFill/>
              <a:miter lim="400000"/>
            </a:ln>
            <a:effectLst/>
          </p:spPr>
        </p:pic>
        <p:pic>
          <p:nvPicPr>
            <p:cNvPr id="129" name="Picture 11" descr="Picture 11"/>
            <p:cNvPicPr>
              <a:picLocks noChangeAspect="1"/>
            </p:cNvPicPr>
            <p:nvPr/>
          </p:nvPicPr>
          <p:blipFill>
            <a:blip r:embed="rId6"/>
            <a:stretch>
              <a:fillRect/>
            </a:stretch>
          </p:blipFill>
          <p:spPr>
            <a:xfrm>
              <a:off x="4844358" y="0"/>
              <a:ext cx="982883" cy="882361"/>
            </a:xfrm>
            <a:prstGeom prst="rect">
              <a:avLst/>
            </a:prstGeom>
            <a:ln w="12700" cap="flat">
              <a:noFill/>
              <a:miter lim="400000"/>
            </a:ln>
            <a:effectLst/>
          </p:spPr>
        </p:pic>
        <p:pic>
          <p:nvPicPr>
            <p:cNvPr id="130" name="Picture 13" descr="Picture 13"/>
            <p:cNvPicPr>
              <a:picLocks noChangeAspect="1"/>
            </p:cNvPicPr>
            <p:nvPr/>
          </p:nvPicPr>
          <p:blipFill>
            <a:blip r:embed="rId7"/>
            <a:stretch>
              <a:fillRect/>
            </a:stretch>
          </p:blipFill>
          <p:spPr>
            <a:xfrm>
              <a:off x="0" y="300722"/>
              <a:ext cx="1914385" cy="299124"/>
            </a:xfrm>
            <a:prstGeom prst="rect">
              <a:avLst/>
            </a:prstGeom>
            <a:ln w="12700" cap="flat">
              <a:noFill/>
              <a:miter lim="400000"/>
            </a:ln>
            <a:effectLst/>
          </p:spPr>
        </p:pic>
      </p:grpSp>
      <p:pic>
        <p:nvPicPr>
          <p:cNvPr id="132" name="AURA wht/dark background" descr="AURA wht/dark background"/>
          <p:cNvPicPr>
            <a:picLocks noChangeAspect="1"/>
          </p:cNvPicPr>
          <p:nvPr/>
        </p:nvPicPr>
        <p:blipFill>
          <a:blip r:embed="rId8"/>
          <a:stretch>
            <a:fillRect/>
          </a:stretch>
        </p:blipFill>
        <p:spPr>
          <a:xfrm>
            <a:off x="10896600" y="464721"/>
            <a:ext cx="916458" cy="293180"/>
          </a:xfrm>
          <a:prstGeom prst="rect">
            <a:avLst/>
          </a:prstGeom>
          <a:ln w="12700">
            <a:miter lim="400000"/>
          </a:ln>
        </p:spPr>
      </p:pic>
      <p:pic>
        <p:nvPicPr>
          <p:cNvPr id="133" name="Picture 10" descr="Picture 10"/>
          <p:cNvPicPr>
            <a:picLocks noChangeAspect="1"/>
          </p:cNvPicPr>
          <p:nvPr/>
        </p:nvPicPr>
        <p:blipFill>
          <a:blip r:embed="rId9"/>
          <a:stretch>
            <a:fillRect/>
          </a:stretch>
        </p:blipFill>
        <p:spPr>
          <a:xfrm>
            <a:off x="4181766" y="3369479"/>
            <a:ext cx="3828468" cy="3062775"/>
          </a:xfrm>
          <a:prstGeom prst="rect">
            <a:avLst/>
          </a:prstGeom>
          <a:ln w="12700">
            <a:miter lim="400000"/>
          </a:ln>
        </p:spPr>
      </p:pic>
      <p:pic>
        <p:nvPicPr>
          <p:cNvPr id="134" name="Picture 1" descr="Picture 1"/>
          <p:cNvPicPr>
            <a:picLocks noChangeAspect="1"/>
          </p:cNvPicPr>
          <p:nvPr/>
        </p:nvPicPr>
        <p:blipFill>
          <a:blip r:embed="rId10"/>
          <a:stretch>
            <a:fillRect/>
          </a:stretch>
        </p:blipFill>
        <p:spPr>
          <a:xfrm>
            <a:off x="2292430" y="6169567"/>
            <a:ext cx="7772401" cy="688433"/>
          </a:xfrm>
          <a:prstGeom prst="rect">
            <a:avLst/>
          </a:prstGeom>
          <a:ln w="12700">
            <a:miter lim="400000"/>
          </a:ln>
        </p:spPr>
      </p:pic>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1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42" name="Body Level One…"/>
          <p:cNvSpPr txBox="1">
            <a:spLocks noGrp="1"/>
          </p:cNvSpPr>
          <p:nvPr>
            <p:ph type="body" sz="quarter" idx="1" hasCustomPrompt="1"/>
          </p:nvPr>
        </p:nvSpPr>
        <p:spPr>
          <a:xfrm>
            <a:off x="1524000" y="4582941"/>
            <a:ext cx="9144000" cy="528323"/>
          </a:xfrm>
          <a:prstGeom prst="rect">
            <a:avLst/>
          </a:prstGeom>
        </p:spPr>
        <p:txBody>
          <a:bodyPr anchor="ctr">
            <a:normAutofit/>
          </a:bodyPr>
          <a:lstStyle>
            <a:lvl1pPr marL="0" indent="73152" algn="ctr">
              <a:buSzTx/>
              <a:buFontTx/>
              <a:buNone/>
              <a:defRPr sz="2400"/>
            </a:lvl1pPr>
            <a:lvl2pPr marL="914400" indent="-402336" algn="ctr">
              <a:buFontTx/>
              <a:defRPr sz="2400"/>
            </a:lvl2pPr>
            <a:lvl3pPr marL="1452067" indent="-482803" algn="ctr">
              <a:buFontTx/>
              <a:defRPr sz="2400"/>
            </a:lvl3pPr>
            <a:lvl4pPr marL="1962911" indent="-536447" algn="ctr">
              <a:buFontTx/>
              <a:defRPr sz="2400"/>
            </a:lvl4pPr>
            <a:lvl5pPr marL="2420111" indent="-536447" algn="ctr">
              <a:buFontTx/>
              <a:defRPr sz="2400"/>
            </a:lvl5pPr>
          </a:lstStyle>
          <a:p>
            <a:r>
              <a:t>Institution</a:t>
            </a:r>
          </a:p>
          <a:p>
            <a:pPr lvl="1"/>
            <a:endParaRPr/>
          </a:p>
          <a:p>
            <a:pPr lvl="2"/>
            <a:endParaRPr/>
          </a:p>
          <a:p>
            <a:pPr lvl="3"/>
            <a:endParaRPr/>
          </a:p>
          <a:p>
            <a:pPr lvl="4"/>
            <a:endParaRPr/>
          </a:p>
        </p:txBody>
      </p:sp>
      <p:sp>
        <p:nvSpPr>
          <p:cNvPr id="143" name="Title Text"/>
          <p:cNvSpPr txBox="1">
            <a:spLocks noGrp="1"/>
          </p:cNvSpPr>
          <p:nvPr>
            <p:ph type="title"/>
          </p:nvPr>
        </p:nvSpPr>
        <p:spPr>
          <a:xfrm>
            <a:off x="1524000" y="1122362"/>
            <a:ext cx="9144000" cy="2387601"/>
          </a:xfrm>
          <a:prstGeom prst="rect">
            <a:avLst/>
          </a:prstGeom>
        </p:spPr>
        <p:txBody>
          <a:bodyPr/>
          <a:lstStyle>
            <a:lvl1pPr algn="ctr"/>
          </a:lstStyle>
          <a:p>
            <a:r>
              <a:t>Title Text</a:t>
            </a:r>
          </a:p>
        </p:txBody>
      </p:sp>
      <p:pic>
        <p:nvPicPr>
          <p:cNvPr id="144" name="AURA wht/dark background" descr="AURA wht/dark background"/>
          <p:cNvPicPr>
            <a:picLocks noChangeAspect="1"/>
          </p:cNvPicPr>
          <p:nvPr/>
        </p:nvPicPr>
        <p:blipFill>
          <a:blip r:embed="rId2"/>
          <a:stretch>
            <a:fillRect/>
          </a:stretch>
        </p:blipFill>
        <p:spPr>
          <a:xfrm>
            <a:off x="10896600" y="464721"/>
            <a:ext cx="916458" cy="293180"/>
          </a:xfrm>
          <a:prstGeom prst="rect">
            <a:avLst/>
          </a:prstGeom>
          <a:ln w="12700">
            <a:miter lim="400000"/>
          </a:ln>
        </p:spPr>
      </p:pic>
      <p:pic>
        <p:nvPicPr>
          <p:cNvPr id="145" name="NSF \ NOIRLab" descr="NSF \ NOIRLab"/>
          <p:cNvPicPr>
            <a:picLocks noChangeAspect="1"/>
          </p:cNvPicPr>
          <p:nvPr/>
        </p:nvPicPr>
        <p:blipFill>
          <a:blip r:embed="rId3"/>
          <a:stretch>
            <a:fillRect/>
          </a:stretch>
        </p:blipFill>
        <p:spPr>
          <a:xfrm>
            <a:off x="29473" y="18980"/>
            <a:ext cx="2435960" cy="1155839"/>
          </a:xfrm>
          <a:prstGeom prst="rect">
            <a:avLst/>
          </a:prstGeom>
          <a:ln w="12700">
            <a:miter lim="400000"/>
          </a:ln>
        </p:spPr>
      </p:pic>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152" name="AURA wht/dark background" descr="AURA wht/dark background"/>
          <p:cNvPicPr>
            <a:picLocks noChangeAspect="1"/>
          </p:cNvPicPr>
          <p:nvPr/>
        </p:nvPicPr>
        <p:blipFill>
          <a:blip r:embed="rId2"/>
          <a:stretch>
            <a:fillRect/>
          </a:stretch>
        </p:blipFill>
        <p:spPr>
          <a:xfrm>
            <a:off x="10896600" y="464721"/>
            <a:ext cx="916458" cy="293180"/>
          </a:xfrm>
          <a:prstGeom prst="rect">
            <a:avLst/>
          </a:prstGeom>
          <a:ln w="12700">
            <a:miter lim="400000"/>
          </a:ln>
        </p:spPr>
      </p:pic>
      <p:sp>
        <p:nvSpPr>
          <p:cNvPr id="153" name="Logo band"/>
          <p:cNvSpPr/>
          <p:nvPr/>
        </p:nvSpPr>
        <p:spPr>
          <a:xfrm>
            <a:off x="0" y="6264893"/>
            <a:ext cx="6705601" cy="594729"/>
          </a:xfrm>
          <a:custGeom>
            <a:avLst/>
            <a:gdLst/>
            <a:ahLst/>
            <a:cxnLst>
              <a:cxn ang="0">
                <a:pos x="wd2" y="hd2"/>
              </a:cxn>
              <a:cxn ang="5400000">
                <a:pos x="wd2" y="hd2"/>
              </a:cxn>
              <a:cxn ang="10800000">
                <a:pos x="wd2" y="hd2"/>
              </a:cxn>
              <a:cxn ang="16200000">
                <a:pos x="wd2" y="hd2"/>
              </a:cxn>
            </a:cxnLst>
            <a:rect l="0" t="0" r="r" b="b"/>
            <a:pathLst>
              <a:path w="21600" h="21600" extrusionOk="0">
                <a:moveTo>
                  <a:pt x="0" y="346"/>
                </a:moveTo>
                <a:lnTo>
                  <a:pt x="21600" y="0"/>
                </a:lnTo>
                <a:lnTo>
                  <a:pt x="21600" y="18000"/>
                </a:lnTo>
                <a:cubicBezTo>
                  <a:pt x="21600" y="19988"/>
                  <a:pt x="21432" y="21600"/>
                  <a:pt x="21225" y="21600"/>
                </a:cubicBezTo>
                <a:lnTo>
                  <a:pt x="9" y="21600"/>
                </a:lnTo>
                <a:cubicBezTo>
                  <a:pt x="6" y="14515"/>
                  <a:pt x="3" y="7431"/>
                  <a:pt x="0" y="346"/>
                </a:cubicBezTo>
                <a:close/>
              </a:path>
            </a:pathLst>
          </a:custGeom>
          <a:gradFill>
            <a:gsLst>
              <a:gs pos="0">
                <a:srgbClr val="024546"/>
              </a:gs>
              <a:gs pos="50000">
                <a:schemeClr val="accent2"/>
              </a:gs>
              <a:gs pos="89000">
                <a:schemeClr val="accent2"/>
              </a:gs>
              <a:gs pos="100000">
                <a:schemeClr val="accent2">
                  <a:alpha val="0"/>
                </a:schemeClr>
              </a:gs>
            </a:gsLst>
          </a:gradFill>
          <a:ln w="12700">
            <a:miter lim="400000"/>
          </a:ln>
        </p:spPr>
        <p:txBody>
          <a:bodyPr lIns="45719" rIns="45719" anchor="ctr"/>
          <a:lstStyle/>
          <a:p>
            <a:pPr>
              <a:defRPr>
                <a:solidFill>
                  <a:srgbClr val="FFFFFF"/>
                </a:solidFill>
              </a:defRPr>
            </a:pPr>
            <a:endParaRPr/>
          </a:p>
        </p:txBody>
      </p:sp>
      <p:pic>
        <p:nvPicPr>
          <p:cNvPr id="154" name="NSF \ NOIRLab" descr="NSF \ NOIRLab"/>
          <p:cNvPicPr>
            <a:picLocks noChangeAspect="1"/>
          </p:cNvPicPr>
          <p:nvPr/>
        </p:nvPicPr>
        <p:blipFill>
          <a:blip r:embed="rId3"/>
          <a:stretch>
            <a:fillRect/>
          </a:stretch>
        </p:blipFill>
        <p:spPr>
          <a:xfrm>
            <a:off x="29473" y="18980"/>
            <a:ext cx="2435960" cy="1155839"/>
          </a:xfrm>
          <a:prstGeom prst="rect">
            <a:avLst/>
          </a:prstGeom>
          <a:ln w="12700">
            <a:miter lim="400000"/>
          </a:ln>
        </p:spPr>
      </p:pic>
      <p:pic>
        <p:nvPicPr>
          <p:cNvPr id="155" name="Picture 8" descr="Picture 8"/>
          <p:cNvPicPr>
            <a:picLocks noChangeAspect="1"/>
          </p:cNvPicPr>
          <p:nvPr/>
        </p:nvPicPr>
        <p:blipFill>
          <a:blip r:embed="rId4"/>
          <a:stretch>
            <a:fillRect/>
          </a:stretch>
        </p:blipFill>
        <p:spPr>
          <a:xfrm>
            <a:off x="-160409" y="5915185"/>
            <a:ext cx="1308132" cy="1308133"/>
          </a:xfrm>
          <a:prstGeom prst="rect">
            <a:avLst/>
          </a:prstGeom>
          <a:ln w="12700">
            <a:miter lim="400000"/>
          </a:ln>
        </p:spPr>
      </p:pic>
      <p:pic>
        <p:nvPicPr>
          <p:cNvPr id="156" name="Picture 22" descr="Picture 22"/>
          <p:cNvPicPr>
            <a:picLocks noChangeAspect="1"/>
          </p:cNvPicPr>
          <p:nvPr/>
        </p:nvPicPr>
        <p:blipFill>
          <a:blip r:embed="rId5"/>
          <a:stretch>
            <a:fillRect/>
          </a:stretch>
        </p:blipFill>
        <p:spPr>
          <a:xfrm>
            <a:off x="1603876" y="6340652"/>
            <a:ext cx="1537287" cy="457201"/>
          </a:xfrm>
          <a:prstGeom prst="rect">
            <a:avLst/>
          </a:prstGeom>
          <a:ln w="12700">
            <a:miter lim="400000"/>
          </a:ln>
        </p:spPr>
      </p:pic>
      <p:pic>
        <p:nvPicPr>
          <p:cNvPr id="157" name="Picture 23" descr="Picture 23"/>
          <p:cNvPicPr>
            <a:picLocks noChangeAspect="1"/>
          </p:cNvPicPr>
          <p:nvPr/>
        </p:nvPicPr>
        <p:blipFill>
          <a:blip r:embed="rId6"/>
          <a:stretch>
            <a:fillRect/>
          </a:stretch>
        </p:blipFill>
        <p:spPr>
          <a:xfrm>
            <a:off x="3831021" y="6340652"/>
            <a:ext cx="1828800" cy="457201"/>
          </a:xfrm>
          <a:prstGeom prst="rect">
            <a:avLst/>
          </a:prstGeom>
          <a:ln w="12700">
            <a:miter lim="400000"/>
          </a:ln>
        </p:spPr>
      </p:pic>
      <p:sp>
        <p:nvSpPr>
          <p:cNvPr id="158" name="Title Text"/>
          <p:cNvSpPr txBox="1">
            <a:spLocks noGrp="1"/>
          </p:cNvSpPr>
          <p:nvPr>
            <p:ph type="title"/>
          </p:nvPr>
        </p:nvSpPr>
        <p:spPr>
          <a:xfrm>
            <a:off x="2438400" y="154109"/>
            <a:ext cx="8458200" cy="914401"/>
          </a:xfrm>
          <a:prstGeom prst="rect">
            <a:avLst/>
          </a:prstGeom>
        </p:spPr>
        <p:txBody>
          <a:bodyPr/>
          <a:lstStyle/>
          <a:p>
            <a:r>
              <a:t>Title Text</a:t>
            </a:r>
          </a:p>
        </p:txBody>
      </p:sp>
      <p:sp>
        <p:nvSpPr>
          <p:cNvPr id="159" name="Body Level One…"/>
          <p:cNvSpPr txBox="1">
            <a:spLocks noGrp="1"/>
          </p:cNvSpPr>
          <p:nvPr>
            <p:ph type="body" idx="1"/>
          </p:nvPr>
        </p:nvSpPr>
        <p:spPr>
          <a:xfrm>
            <a:off x="838200" y="1242644"/>
            <a:ext cx="10515600" cy="5029201"/>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pic>
        <p:nvPicPr>
          <p:cNvPr id="167" name="AURA wht/dark background" descr="AURA wht/dark background"/>
          <p:cNvPicPr>
            <a:picLocks noChangeAspect="1"/>
          </p:cNvPicPr>
          <p:nvPr/>
        </p:nvPicPr>
        <p:blipFill>
          <a:blip r:embed="rId2"/>
          <a:stretch>
            <a:fillRect/>
          </a:stretch>
        </p:blipFill>
        <p:spPr>
          <a:xfrm>
            <a:off x="10896600" y="464721"/>
            <a:ext cx="916458" cy="293180"/>
          </a:xfrm>
          <a:prstGeom prst="rect">
            <a:avLst/>
          </a:prstGeom>
          <a:ln w="12700">
            <a:miter lim="400000"/>
          </a:ln>
        </p:spPr>
      </p:pic>
      <p:sp>
        <p:nvSpPr>
          <p:cNvPr id="168" name="Logo band"/>
          <p:cNvSpPr/>
          <p:nvPr/>
        </p:nvSpPr>
        <p:spPr>
          <a:xfrm>
            <a:off x="0" y="6264893"/>
            <a:ext cx="6705601" cy="594729"/>
          </a:xfrm>
          <a:custGeom>
            <a:avLst/>
            <a:gdLst/>
            <a:ahLst/>
            <a:cxnLst>
              <a:cxn ang="0">
                <a:pos x="wd2" y="hd2"/>
              </a:cxn>
              <a:cxn ang="5400000">
                <a:pos x="wd2" y="hd2"/>
              </a:cxn>
              <a:cxn ang="10800000">
                <a:pos x="wd2" y="hd2"/>
              </a:cxn>
              <a:cxn ang="16200000">
                <a:pos x="wd2" y="hd2"/>
              </a:cxn>
            </a:cxnLst>
            <a:rect l="0" t="0" r="r" b="b"/>
            <a:pathLst>
              <a:path w="21600" h="21600" extrusionOk="0">
                <a:moveTo>
                  <a:pt x="0" y="346"/>
                </a:moveTo>
                <a:lnTo>
                  <a:pt x="21600" y="0"/>
                </a:lnTo>
                <a:lnTo>
                  <a:pt x="21600" y="18000"/>
                </a:lnTo>
                <a:cubicBezTo>
                  <a:pt x="21600" y="19988"/>
                  <a:pt x="21432" y="21600"/>
                  <a:pt x="21225" y="21600"/>
                </a:cubicBezTo>
                <a:lnTo>
                  <a:pt x="9" y="21600"/>
                </a:lnTo>
                <a:cubicBezTo>
                  <a:pt x="6" y="14515"/>
                  <a:pt x="3" y="7431"/>
                  <a:pt x="0" y="346"/>
                </a:cubicBezTo>
                <a:close/>
              </a:path>
            </a:pathLst>
          </a:custGeom>
          <a:gradFill>
            <a:gsLst>
              <a:gs pos="0">
                <a:srgbClr val="024546"/>
              </a:gs>
              <a:gs pos="50000">
                <a:schemeClr val="accent2"/>
              </a:gs>
              <a:gs pos="89000">
                <a:schemeClr val="accent2"/>
              </a:gs>
              <a:gs pos="100000">
                <a:schemeClr val="accent2">
                  <a:alpha val="0"/>
                </a:schemeClr>
              </a:gs>
            </a:gsLst>
          </a:gradFill>
          <a:ln w="12700">
            <a:miter lim="400000"/>
          </a:ln>
        </p:spPr>
        <p:txBody>
          <a:bodyPr lIns="45719" rIns="45719" anchor="ctr"/>
          <a:lstStyle/>
          <a:p>
            <a:pPr>
              <a:defRPr>
                <a:solidFill>
                  <a:srgbClr val="FFFFFF"/>
                </a:solidFill>
              </a:defRPr>
            </a:pPr>
            <a:endParaRPr/>
          </a:p>
        </p:txBody>
      </p:sp>
      <p:pic>
        <p:nvPicPr>
          <p:cNvPr id="169" name="NSF \ NOIRLab" descr="NSF \ NOIRLab"/>
          <p:cNvPicPr>
            <a:picLocks noChangeAspect="1"/>
          </p:cNvPicPr>
          <p:nvPr/>
        </p:nvPicPr>
        <p:blipFill>
          <a:blip r:embed="rId3"/>
          <a:stretch>
            <a:fillRect/>
          </a:stretch>
        </p:blipFill>
        <p:spPr>
          <a:xfrm>
            <a:off x="29473" y="18980"/>
            <a:ext cx="2435960" cy="1155839"/>
          </a:xfrm>
          <a:prstGeom prst="rect">
            <a:avLst/>
          </a:prstGeom>
          <a:ln w="12700">
            <a:miter lim="400000"/>
          </a:ln>
        </p:spPr>
      </p:pic>
      <p:pic>
        <p:nvPicPr>
          <p:cNvPr id="170" name="Picture 8" descr="Picture 8"/>
          <p:cNvPicPr>
            <a:picLocks noChangeAspect="1"/>
          </p:cNvPicPr>
          <p:nvPr/>
        </p:nvPicPr>
        <p:blipFill>
          <a:blip r:embed="rId4"/>
          <a:stretch>
            <a:fillRect/>
          </a:stretch>
        </p:blipFill>
        <p:spPr>
          <a:xfrm>
            <a:off x="-160409" y="5915185"/>
            <a:ext cx="1308132" cy="1308133"/>
          </a:xfrm>
          <a:prstGeom prst="rect">
            <a:avLst/>
          </a:prstGeom>
          <a:ln w="12700">
            <a:miter lim="400000"/>
          </a:ln>
        </p:spPr>
      </p:pic>
      <p:pic>
        <p:nvPicPr>
          <p:cNvPr id="171" name="Picture 22" descr="Picture 22"/>
          <p:cNvPicPr>
            <a:picLocks noChangeAspect="1"/>
          </p:cNvPicPr>
          <p:nvPr/>
        </p:nvPicPr>
        <p:blipFill>
          <a:blip r:embed="rId5"/>
          <a:stretch>
            <a:fillRect/>
          </a:stretch>
        </p:blipFill>
        <p:spPr>
          <a:xfrm>
            <a:off x="1603876" y="6340652"/>
            <a:ext cx="1537287" cy="457201"/>
          </a:xfrm>
          <a:prstGeom prst="rect">
            <a:avLst/>
          </a:prstGeom>
          <a:ln w="12700">
            <a:miter lim="400000"/>
          </a:ln>
        </p:spPr>
      </p:pic>
      <p:pic>
        <p:nvPicPr>
          <p:cNvPr id="172" name="Picture 23" descr="Picture 23"/>
          <p:cNvPicPr>
            <a:picLocks noChangeAspect="1"/>
          </p:cNvPicPr>
          <p:nvPr/>
        </p:nvPicPr>
        <p:blipFill>
          <a:blip r:embed="rId6"/>
          <a:stretch>
            <a:fillRect/>
          </a:stretch>
        </p:blipFill>
        <p:spPr>
          <a:xfrm>
            <a:off x="3831021" y="6340652"/>
            <a:ext cx="1828800" cy="457201"/>
          </a:xfrm>
          <a:prstGeom prst="rect">
            <a:avLst/>
          </a:prstGeom>
          <a:ln w="12700">
            <a:miter lim="400000"/>
          </a:ln>
        </p:spPr>
      </p:pic>
      <p:sp>
        <p:nvSpPr>
          <p:cNvPr id="173" name="Title Text"/>
          <p:cNvSpPr txBox="1">
            <a:spLocks noGrp="1"/>
          </p:cNvSpPr>
          <p:nvPr>
            <p:ph type="title"/>
          </p:nvPr>
        </p:nvSpPr>
        <p:spPr>
          <a:xfrm>
            <a:off x="2438400" y="154109"/>
            <a:ext cx="8458200" cy="914401"/>
          </a:xfrm>
          <a:prstGeom prst="rect">
            <a:avLst/>
          </a:prstGeom>
        </p:spPr>
        <p:txBody>
          <a:bodyPr/>
          <a:lstStyle/>
          <a:p>
            <a:r>
              <a:t>Title Text</a:t>
            </a:r>
          </a:p>
        </p:txBody>
      </p:sp>
      <p:sp>
        <p:nvSpPr>
          <p:cNvPr id="1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Gemini - Logo Cap Slide">
    <p:spTree>
      <p:nvGrpSpPr>
        <p:cNvPr id="1" name=""/>
        <p:cNvGrpSpPr/>
        <p:nvPr/>
      </p:nvGrpSpPr>
      <p:grpSpPr>
        <a:xfrm>
          <a:off x="0" y="0"/>
          <a:ext cx="0" cy="0"/>
          <a:chOff x="0" y="0"/>
          <a:chExt cx="0" cy="0"/>
        </a:xfrm>
      </p:grpSpPr>
      <p:sp>
        <p:nvSpPr>
          <p:cNvPr id="181"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182" name="NSF \ NOIRLab" descr="NSF \ NOIRLab"/>
          <p:cNvPicPr>
            <a:picLocks noChangeAspect="1"/>
          </p:cNvPicPr>
          <p:nvPr/>
        </p:nvPicPr>
        <p:blipFill>
          <a:blip r:embed="rId2"/>
          <a:stretch>
            <a:fillRect/>
          </a:stretch>
        </p:blipFill>
        <p:spPr>
          <a:xfrm>
            <a:off x="3279647" y="90114"/>
            <a:ext cx="5632705" cy="2672660"/>
          </a:xfrm>
          <a:prstGeom prst="rect">
            <a:avLst/>
          </a:prstGeom>
          <a:ln w="12700">
            <a:miter lim="400000"/>
          </a:ln>
        </p:spPr>
      </p:pic>
      <p:pic>
        <p:nvPicPr>
          <p:cNvPr id="183" name="AURA wht/dark background" descr="AURA wht/dark background"/>
          <p:cNvPicPr>
            <a:picLocks noChangeAspect="1"/>
          </p:cNvPicPr>
          <p:nvPr/>
        </p:nvPicPr>
        <p:blipFill>
          <a:blip r:embed="rId3"/>
          <a:stretch>
            <a:fillRect/>
          </a:stretch>
        </p:blipFill>
        <p:spPr>
          <a:xfrm>
            <a:off x="10896600" y="464721"/>
            <a:ext cx="916458" cy="293180"/>
          </a:xfrm>
          <a:prstGeom prst="rect">
            <a:avLst/>
          </a:prstGeom>
          <a:ln w="12700">
            <a:miter lim="400000"/>
          </a:ln>
        </p:spPr>
      </p:pic>
      <p:pic>
        <p:nvPicPr>
          <p:cNvPr id="184" name="Picture 15" descr="Picture 15"/>
          <p:cNvPicPr>
            <a:picLocks noChangeAspect="1"/>
          </p:cNvPicPr>
          <p:nvPr/>
        </p:nvPicPr>
        <p:blipFill>
          <a:blip r:embed="rId4"/>
          <a:stretch>
            <a:fillRect/>
          </a:stretch>
        </p:blipFill>
        <p:spPr>
          <a:xfrm>
            <a:off x="4487917" y="2833536"/>
            <a:ext cx="3216166" cy="3216166"/>
          </a:xfrm>
          <a:prstGeom prst="rect">
            <a:avLst/>
          </a:prstGeom>
          <a:ln w="12700">
            <a:miter lim="400000"/>
          </a:ln>
        </p:spPr>
      </p:pic>
      <p:grpSp>
        <p:nvGrpSpPr>
          <p:cNvPr id="187" name="Group 1"/>
          <p:cNvGrpSpPr/>
          <p:nvPr/>
        </p:nvGrpSpPr>
        <p:grpSpPr>
          <a:xfrm>
            <a:off x="2220293" y="2662232"/>
            <a:ext cx="7751414" cy="894894"/>
            <a:chOff x="0" y="0"/>
            <a:chExt cx="7751412" cy="894892"/>
          </a:xfrm>
        </p:grpSpPr>
        <p:pic>
          <p:nvPicPr>
            <p:cNvPr id="185" name="Picture 16" descr="Picture 16"/>
            <p:cNvPicPr>
              <a:picLocks noChangeAspect="1"/>
            </p:cNvPicPr>
            <p:nvPr/>
          </p:nvPicPr>
          <p:blipFill>
            <a:blip r:embed="rId5"/>
            <a:stretch>
              <a:fillRect/>
            </a:stretch>
          </p:blipFill>
          <p:spPr>
            <a:xfrm>
              <a:off x="-1" y="-1"/>
              <a:ext cx="2926082" cy="870239"/>
            </a:xfrm>
            <a:prstGeom prst="rect">
              <a:avLst/>
            </a:prstGeom>
            <a:ln w="12700" cap="flat">
              <a:noFill/>
              <a:miter lim="400000"/>
            </a:ln>
            <a:effectLst/>
          </p:spPr>
        </p:pic>
        <p:pic>
          <p:nvPicPr>
            <p:cNvPr id="186" name="Picture 18" descr="Picture 18"/>
            <p:cNvPicPr>
              <a:picLocks noChangeAspect="1"/>
            </p:cNvPicPr>
            <p:nvPr/>
          </p:nvPicPr>
          <p:blipFill>
            <a:blip r:embed="rId6"/>
            <a:stretch>
              <a:fillRect/>
            </a:stretch>
          </p:blipFill>
          <p:spPr>
            <a:xfrm>
              <a:off x="4185251" y="3352"/>
              <a:ext cx="3566162" cy="891541"/>
            </a:xfrm>
            <a:prstGeom prst="rect">
              <a:avLst/>
            </a:prstGeom>
            <a:ln w="12700" cap="flat">
              <a:noFill/>
              <a:miter lim="400000"/>
            </a:ln>
            <a:effectLst/>
          </p:spPr>
        </p:pic>
      </p:gr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1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5" name="Body Level One…"/>
          <p:cNvSpPr txBox="1">
            <a:spLocks noGrp="1"/>
          </p:cNvSpPr>
          <p:nvPr>
            <p:ph type="body" sz="quarter" idx="1" hasCustomPrompt="1"/>
          </p:nvPr>
        </p:nvSpPr>
        <p:spPr>
          <a:xfrm>
            <a:off x="1524000" y="4582941"/>
            <a:ext cx="9144000" cy="528323"/>
          </a:xfrm>
          <a:prstGeom prst="rect">
            <a:avLst/>
          </a:prstGeom>
        </p:spPr>
        <p:txBody>
          <a:bodyPr anchor="ctr">
            <a:normAutofit/>
          </a:bodyPr>
          <a:lstStyle>
            <a:lvl1pPr marL="0" indent="73152" algn="ctr">
              <a:buSzTx/>
              <a:buFontTx/>
              <a:buNone/>
              <a:defRPr sz="2400"/>
            </a:lvl1pPr>
            <a:lvl2pPr marL="914400" indent="-402336" algn="ctr">
              <a:buFontTx/>
              <a:defRPr sz="2400"/>
            </a:lvl2pPr>
            <a:lvl3pPr marL="1452067" indent="-482803" algn="ctr">
              <a:buFontTx/>
              <a:defRPr sz="2400"/>
            </a:lvl3pPr>
            <a:lvl4pPr marL="1962911" indent="-536447" algn="ctr">
              <a:buFontTx/>
              <a:defRPr sz="2400"/>
            </a:lvl4pPr>
            <a:lvl5pPr marL="2420111" indent="-536447" algn="ctr">
              <a:buFontTx/>
              <a:defRPr sz="2400"/>
            </a:lvl5pPr>
          </a:lstStyle>
          <a:p>
            <a:r>
              <a:t>Institution</a:t>
            </a:r>
          </a:p>
          <a:p>
            <a:pPr lvl="1"/>
            <a:endParaRPr/>
          </a:p>
          <a:p>
            <a:pPr lvl="2"/>
            <a:endParaRPr/>
          </a:p>
          <a:p>
            <a:pPr lvl="3"/>
            <a:endParaRPr/>
          </a:p>
          <a:p>
            <a:pPr lvl="4"/>
            <a:endParaRPr/>
          </a:p>
        </p:txBody>
      </p:sp>
      <p:sp>
        <p:nvSpPr>
          <p:cNvPr id="196" name="Title Text"/>
          <p:cNvSpPr txBox="1">
            <a:spLocks noGrp="1"/>
          </p:cNvSpPr>
          <p:nvPr>
            <p:ph type="title"/>
          </p:nvPr>
        </p:nvSpPr>
        <p:spPr>
          <a:xfrm>
            <a:off x="1524000" y="1122362"/>
            <a:ext cx="9144000" cy="2387601"/>
          </a:xfrm>
          <a:prstGeom prst="rect">
            <a:avLst/>
          </a:prstGeom>
        </p:spPr>
        <p:txBody>
          <a:bodyPr/>
          <a:lstStyle>
            <a:lvl1pPr algn="ctr"/>
          </a:lstStyle>
          <a:p>
            <a:r>
              <a:t>Title Text</a:t>
            </a:r>
          </a:p>
        </p:txBody>
      </p:sp>
      <p:pic>
        <p:nvPicPr>
          <p:cNvPr id="197" name="NSF \ NOIRLab" descr="NSF \ NOIRLab"/>
          <p:cNvPicPr>
            <a:picLocks noChangeAspect="1"/>
          </p:cNvPicPr>
          <p:nvPr/>
        </p:nvPicPr>
        <p:blipFill>
          <a:blip r:embed="rId2"/>
          <a:stretch>
            <a:fillRect/>
          </a:stretch>
        </p:blipFill>
        <p:spPr>
          <a:xfrm>
            <a:off x="29473" y="18980"/>
            <a:ext cx="2435960" cy="1155839"/>
          </a:xfrm>
          <a:prstGeom prst="rect">
            <a:avLst/>
          </a:prstGeom>
          <a:ln w="12700">
            <a:miter lim="400000"/>
          </a:ln>
        </p:spPr>
      </p:pic>
      <p:pic>
        <p:nvPicPr>
          <p:cNvPr id="198" name="AURA wht/dark background" descr="AURA wht/dark background"/>
          <p:cNvPicPr>
            <a:picLocks noChangeAspect="1"/>
          </p:cNvPicPr>
          <p:nvPr/>
        </p:nvPicPr>
        <p:blipFill>
          <a:blip r:embed="rId3"/>
          <a:stretch>
            <a:fillRect/>
          </a:stretch>
        </p:blipFill>
        <p:spPr>
          <a:xfrm>
            <a:off x="10896600" y="464721"/>
            <a:ext cx="916458" cy="293180"/>
          </a:xfrm>
          <a:prstGeom prst="rect">
            <a:avLst/>
          </a:prstGeom>
          <a:ln w="12700">
            <a:miter lim="400000"/>
          </a:ln>
        </p:spPr>
      </p:pic>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205" name="AURA wht/dark background" descr="AURA wht/dark background"/>
          <p:cNvPicPr>
            <a:picLocks noChangeAspect="1"/>
          </p:cNvPicPr>
          <p:nvPr/>
        </p:nvPicPr>
        <p:blipFill>
          <a:blip r:embed="rId2"/>
          <a:stretch>
            <a:fillRect/>
          </a:stretch>
        </p:blipFill>
        <p:spPr>
          <a:xfrm>
            <a:off x="10896600" y="464721"/>
            <a:ext cx="916458" cy="293180"/>
          </a:xfrm>
          <a:prstGeom prst="rect">
            <a:avLst/>
          </a:prstGeom>
          <a:ln w="12700">
            <a:miter lim="400000"/>
          </a:ln>
        </p:spPr>
      </p:pic>
      <p:grpSp>
        <p:nvGrpSpPr>
          <p:cNvPr id="214" name="Group 8"/>
          <p:cNvGrpSpPr/>
          <p:nvPr/>
        </p:nvGrpSpPr>
        <p:grpSpPr>
          <a:xfrm>
            <a:off x="1" y="6246088"/>
            <a:ext cx="6701589" cy="632338"/>
            <a:chOff x="0" y="0"/>
            <a:chExt cx="6701588" cy="632337"/>
          </a:xfrm>
        </p:grpSpPr>
        <p:sp>
          <p:nvSpPr>
            <p:cNvPr id="206" name="Logo band"/>
            <p:cNvSpPr/>
            <p:nvPr/>
          </p:nvSpPr>
          <p:spPr>
            <a:xfrm>
              <a:off x="0" y="18804"/>
              <a:ext cx="6701589" cy="594728"/>
            </a:xfrm>
            <a:custGeom>
              <a:avLst/>
              <a:gdLst/>
              <a:ahLst/>
              <a:cxnLst>
                <a:cxn ang="0">
                  <a:pos x="wd2" y="hd2"/>
                </a:cxn>
                <a:cxn ang="5400000">
                  <a:pos x="wd2" y="hd2"/>
                </a:cxn>
                <a:cxn ang="10800000">
                  <a:pos x="wd2" y="hd2"/>
                </a:cxn>
                <a:cxn ang="16200000">
                  <a:pos x="wd2" y="hd2"/>
                </a:cxn>
              </a:cxnLst>
              <a:rect l="0" t="0" r="r" b="b"/>
              <a:pathLst>
                <a:path w="21600" h="21600" extrusionOk="0">
                  <a:moveTo>
                    <a:pt x="0" y="346"/>
                  </a:moveTo>
                  <a:lnTo>
                    <a:pt x="21600" y="0"/>
                  </a:lnTo>
                  <a:lnTo>
                    <a:pt x="21600" y="18000"/>
                  </a:lnTo>
                  <a:cubicBezTo>
                    <a:pt x="21600" y="19988"/>
                    <a:pt x="21432" y="21600"/>
                    <a:pt x="21225" y="21600"/>
                  </a:cubicBezTo>
                  <a:lnTo>
                    <a:pt x="9" y="21600"/>
                  </a:lnTo>
                  <a:cubicBezTo>
                    <a:pt x="6" y="14515"/>
                    <a:pt x="3" y="7431"/>
                    <a:pt x="0" y="346"/>
                  </a:cubicBezTo>
                  <a:close/>
                </a:path>
              </a:pathLst>
            </a:custGeom>
            <a:gradFill flip="none" rotWithShape="1">
              <a:gsLst>
                <a:gs pos="0">
                  <a:srgbClr val="000E0E"/>
                </a:gs>
                <a:gs pos="21000">
                  <a:srgbClr val="011818"/>
                </a:gs>
                <a:gs pos="66000">
                  <a:srgbClr val="047C7D"/>
                </a:gs>
                <a:gs pos="81000">
                  <a:srgbClr val="047A7B"/>
                </a:gs>
                <a:gs pos="100000">
                  <a:srgbClr val="036162">
                    <a:alpha val="0"/>
                  </a:srgbClr>
                </a:gs>
              </a:gsLst>
              <a:lin ang="0" scaled="0"/>
            </a:gra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pic>
          <p:nvPicPr>
            <p:cNvPr id="207" name="SOAR" descr="SOAR"/>
            <p:cNvPicPr>
              <a:picLocks noChangeAspect="1"/>
            </p:cNvPicPr>
            <p:nvPr/>
          </p:nvPicPr>
          <p:blipFill>
            <a:blip r:embed="rId3"/>
            <a:stretch>
              <a:fillRect/>
            </a:stretch>
          </p:blipFill>
          <p:spPr>
            <a:xfrm>
              <a:off x="212805" y="-1"/>
              <a:ext cx="469558" cy="632339"/>
            </a:xfrm>
            <a:prstGeom prst="rect">
              <a:avLst/>
            </a:prstGeom>
            <a:ln w="12700" cap="flat">
              <a:noFill/>
              <a:miter lim="400000"/>
            </a:ln>
            <a:effectLst>
              <a:outerShdw blurRad="50800" dist="38100" dir="2700000" rotWithShape="0">
                <a:srgbClr val="000000">
                  <a:alpha val="90000"/>
                </a:srgbClr>
              </a:outerShdw>
            </a:effectLst>
          </p:spPr>
        </p:pic>
        <p:pic>
          <p:nvPicPr>
            <p:cNvPr id="208" name="UNC" descr="UNC"/>
            <p:cNvPicPr>
              <a:picLocks noChangeAspect="1"/>
            </p:cNvPicPr>
            <p:nvPr/>
          </p:nvPicPr>
          <p:blipFill>
            <a:blip r:embed="rId4"/>
            <a:stretch>
              <a:fillRect/>
            </a:stretch>
          </p:blipFill>
          <p:spPr>
            <a:xfrm>
              <a:off x="3664735" y="69775"/>
              <a:ext cx="492786" cy="492786"/>
            </a:xfrm>
            <a:prstGeom prst="rect">
              <a:avLst/>
            </a:prstGeom>
            <a:ln w="12700" cap="flat">
              <a:noFill/>
              <a:miter lim="400000"/>
            </a:ln>
            <a:effectLst/>
          </p:spPr>
        </p:pic>
        <p:pic>
          <p:nvPicPr>
            <p:cNvPr id="209" name="MSU" descr="MSU"/>
            <p:cNvPicPr>
              <a:picLocks noChangeAspect="1"/>
            </p:cNvPicPr>
            <p:nvPr/>
          </p:nvPicPr>
          <p:blipFill>
            <a:blip r:embed="rId5"/>
            <a:srcRect l="17630" r="17559"/>
            <a:stretch>
              <a:fillRect/>
            </a:stretch>
          </p:blipFill>
          <p:spPr>
            <a:xfrm>
              <a:off x="4783355" y="74306"/>
              <a:ext cx="691012" cy="533102"/>
            </a:xfrm>
            <a:prstGeom prst="rect">
              <a:avLst/>
            </a:prstGeom>
            <a:ln w="12700" cap="flat">
              <a:noFill/>
              <a:miter lim="400000"/>
            </a:ln>
            <a:effectLst/>
          </p:spPr>
        </p:pic>
        <p:grpSp>
          <p:nvGrpSpPr>
            <p:cNvPr id="212" name="Brazil"/>
            <p:cNvGrpSpPr/>
            <p:nvPr/>
          </p:nvGrpSpPr>
          <p:grpSpPr>
            <a:xfrm>
              <a:off x="1342117" y="56151"/>
              <a:ext cx="569102" cy="515466"/>
              <a:chOff x="0" y="0"/>
              <a:chExt cx="569101" cy="515465"/>
            </a:xfrm>
          </p:grpSpPr>
          <p:sp>
            <p:nvSpPr>
              <p:cNvPr id="210" name="Rectangle 17"/>
              <p:cNvSpPr/>
              <p:nvPr/>
            </p:nvSpPr>
            <p:spPr>
              <a:xfrm>
                <a:off x="0" y="-1"/>
                <a:ext cx="492786" cy="174760"/>
              </a:xfrm>
              <a:prstGeom prst="rect">
                <a:avLst/>
              </a:prstGeom>
              <a:solidFill>
                <a:srgbClr val="E7E6E6">
                  <a:alpha val="37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pic>
            <p:nvPicPr>
              <p:cNvPr id="211" name="Brazil" descr="Brazil"/>
              <p:cNvPicPr>
                <a:picLocks noChangeAspect="1"/>
              </p:cNvPicPr>
              <p:nvPr/>
            </p:nvPicPr>
            <p:blipFill>
              <a:blip r:embed="rId6"/>
              <a:stretch>
                <a:fillRect/>
              </a:stretch>
            </p:blipFill>
            <p:spPr>
              <a:xfrm>
                <a:off x="0" y="4566"/>
                <a:ext cx="569102" cy="510900"/>
              </a:xfrm>
              <a:prstGeom prst="rect">
                <a:avLst/>
              </a:prstGeom>
              <a:ln w="12700" cap="flat">
                <a:noFill/>
                <a:miter lim="400000"/>
              </a:ln>
              <a:effectLst/>
            </p:spPr>
          </p:pic>
        </p:grpSp>
        <p:pic>
          <p:nvPicPr>
            <p:cNvPr id="213" name="NSF" descr="NSF"/>
            <p:cNvPicPr>
              <a:picLocks noChangeAspect="1"/>
            </p:cNvPicPr>
            <p:nvPr/>
          </p:nvPicPr>
          <p:blipFill>
            <a:blip r:embed="rId7"/>
            <a:stretch>
              <a:fillRect/>
            </a:stretch>
          </p:blipFill>
          <p:spPr>
            <a:xfrm>
              <a:off x="2537053" y="65245"/>
              <a:ext cx="501848" cy="501847"/>
            </a:xfrm>
            <a:prstGeom prst="rect">
              <a:avLst/>
            </a:prstGeom>
            <a:ln w="12700" cap="flat">
              <a:noFill/>
              <a:miter lim="400000"/>
            </a:ln>
            <a:effectLst/>
          </p:spPr>
        </p:pic>
      </p:grpSp>
      <p:pic>
        <p:nvPicPr>
          <p:cNvPr id="215" name="NSF \ NOIRLab" descr="NSF \ NOIRLab"/>
          <p:cNvPicPr>
            <a:picLocks noChangeAspect="1"/>
          </p:cNvPicPr>
          <p:nvPr/>
        </p:nvPicPr>
        <p:blipFill>
          <a:blip r:embed="rId8"/>
          <a:stretch>
            <a:fillRect/>
          </a:stretch>
        </p:blipFill>
        <p:spPr>
          <a:xfrm>
            <a:off x="29473" y="18980"/>
            <a:ext cx="2435960" cy="1155839"/>
          </a:xfrm>
          <a:prstGeom prst="rect">
            <a:avLst/>
          </a:prstGeom>
          <a:ln w="12700">
            <a:miter lim="400000"/>
          </a:ln>
        </p:spPr>
      </p:pic>
      <p:sp>
        <p:nvSpPr>
          <p:cNvPr id="216" name="Title Text"/>
          <p:cNvSpPr txBox="1">
            <a:spLocks noGrp="1"/>
          </p:cNvSpPr>
          <p:nvPr>
            <p:ph type="title"/>
          </p:nvPr>
        </p:nvSpPr>
        <p:spPr>
          <a:xfrm>
            <a:off x="2438400" y="154109"/>
            <a:ext cx="8458200" cy="914401"/>
          </a:xfrm>
          <a:prstGeom prst="rect">
            <a:avLst/>
          </a:prstGeom>
        </p:spPr>
        <p:txBody>
          <a:bodyPr/>
          <a:lstStyle/>
          <a:p>
            <a:r>
              <a:t>Title Text</a:t>
            </a:r>
          </a:p>
        </p:txBody>
      </p:sp>
      <p:sp>
        <p:nvSpPr>
          <p:cNvPr id="217" name="Body Level One…"/>
          <p:cNvSpPr txBox="1">
            <a:spLocks noGrp="1"/>
          </p:cNvSpPr>
          <p:nvPr>
            <p:ph type="body" idx="1"/>
          </p:nvPr>
        </p:nvSpPr>
        <p:spPr>
          <a:xfrm>
            <a:off x="838200" y="1242644"/>
            <a:ext cx="10515600" cy="5029201"/>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pic>
        <p:nvPicPr>
          <p:cNvPr id="225" name="AURA wht/dark background" descr="AURA wht/dark background"/>
          <p:cNvPicPr>
            <a:picLocks noChangeAspect="1"/>
          </p:cNvPicPr>
          <p:nvPr/>
        </p:nvPicPr>
        <p:blipFill>
          <a:blip r:embed="rId2"/>
          <a:stretch>
            <a:fillRect/>
          </a:stretch>
        </p:blipFill>
        <p:spPr>
          <a:xfrm>
            <a:off x="10896600" y="464721"/>
            <a:ext cx="916458" cy="293180"/>
          </a:xfrm>
          <a:prstGeom prst="rect">
            <a:avLst/>
          </a:prstGeom>
          <a:ln w="12700">
            <a:miter lim="400000"/>
          </a:ln>
        </p:spPr>
      </p:pic>
      <p:grpSp>
        <p:nvGrpSpPr>
          <p:cNvPr id="234" name="Group 8"/>
          <p:cNvGrpSpPr/>
          <p:nvPr/>
        </p:nvGrpSpPr>
        <p:grpSpPr>
          <a:xfrm>
            <a:off x="1" y="6246088"/>
            <a:ext cx="6701589" cy="632338"/>
            <a:chOff x="0" y="0"/>
            <a:chExt cx="6701588" cy="632337"/>
          </a:xfrm>
        </p:grpSpPr>
        <p:sp>
          <p:nvSpPr>
            <p:cNvPr id="226" name="Logo band"/>
            <p:cNvSpPr/>
            <p:nvPr/>
          </p:nvSpPr>
          <p:spPr>
            <a:xfrm>
              <a:off x="0" y="18804"/>
              <a:ext cx="6701589" cy="594728"/>
            </a:xfrm>
            <a:custGeom>
              <a:avLst/>
              <a:gdLst/>
              <a:ahLst/>
              <a:cxnLst>
                <a:cxn ang="0">
                  <a:pos x="wd2" y="hd2"/>
                </a:cxn>
                <a:cxn ang="5400000">
                  <a:pos x="wd2" y="hd2"/>
                </a:cxn>
                <a:cxn ang="10800000">
                  <a:pos x="wd2" y="hd2"/>
                </a:cxn>
                <a:cxn ang="16200000">
                  <a:pos x="wd2" y="hd2"/>
                </a:cxn>
              </a:cxnLst>
              <a:rect l="0" t="0" r="r" b="b"/>
              <a:pathLst>
                <a:path w="21600" h="21600" extrusionOk="0">
                  <a:moveTo>
                    <a:pt x="0" y="346"/>
                  </a:moveTo>
                  <a:lnTo>
                    <a:pt x="21600" y="0"/>
                  </a:lnTo>
                  <a:lnTo>
                    <a:pt x="21600" y="18000"/>
                  </a:lnTo>
                  <a:cubicBezTo>
                    <a:pt x="21600" y="19988"/>
                    <a:pt x="21432" y="21600"/>
                    <a:pt x="21225" y="21600"/>
                  </a:cubicBezTo>
                  <a:lnTo>
                    <a:pt x="9" y="21600"/>
                  </a:lnTo>
                  <a:cubicBezTo>
                    <a:pt x="6" y="14515"/>
                    <a:pt x="3" y="7431"/>
                    <a:pt x="0" y="346"/>
                  </a:cubicBezTo>
                  <a:close/>
                </a:path>
              </a:pathLst>
            </a:custGeom>
            <a:gradFill flip="none" rotWithShape="1">
              <a:gsLst>
                <a:gs pos="0">
                  <a:srgbClr val="000E0E"/>
                </a:gs>
                <a:gs pos="21000">
                  <a:srgbClr val="011818"/>
                </a:gs>
                <a:gs pos="66000">
                  <a:srgbClr val="047C7D"/>
                </a:gs>
                <a:gs pos="81000">
                  <a:srgbClr val="047A7B"/>
                </a:gs>
                <a:gs pos="100000">
                  <a:srgbClr val="036162">
                    <a:alpha val="0"/>
                  </a:srgbClr>
                </a:gs>
              </a:gsLst>
              <a:lin ang="0" scaled="0"/>
            </a:gra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pic>
          <p:nvPicPr>
            <p:cNvPr id="227" name="SOAR" descr="SOAR"/>
            <p:cNvPicPr>
              <a:picLocks noChangeAspect="1"/>
            </p:cNvPicPr>
            <p:nvPr/>
          </p:nvPicPr>
          <p:blipFill>
            <a:blip r:embed="rId3"/>
            <a:stretch>
              <a:fillRect/>
            </a:stretch>
          </p:blipFill>
          <p:spPr>
            <a:xfrm>
              <a:off x="212805" y="-1"/>
              <a:ext cx="469558" cy="632339"/>
            </a:xfrm>
            <a:prstGeom prst="rect">
              <a:avLst/>
            </a:prstGeom>
            <a:ln w="12700" cap="flat">
              <a:noFill/>
              <a:miter lim="400000"/>
            </a:ln>
            <a:effectLst>
              <a:outerShdw blurRad="50800" dist="38100" dir="2700000" rotWithShape="0">
                <a:srgbClr val="000000">
                  <a:alpha val="90000"/>
                </a:srgbClr>
              </a:outerShdw>
            </a:effectLst>
          </p:spPr>
        </p:pic>
        <p:pic>
          <p:nvPicPr>
            <p:cNvPr id="228" name="UNC" descr="UNC"/>
            <p:cNvPicPr>
              <a:picLocks noChangeAspect="1"/>
            </p:cNvPicPr>
            <p:nvPr/>
          </p:nvPicPr>
          <p:blipFill>
            <a:blip r:embed="rId4"/>
            <a:stretch>
              <a:fillRect/>
            </a:stretch>
          </p:blipFill>
          <p:spPr>
            <a:xfrm>
              <a:off x="3664735" y="69775"/>
              <a:ext cx="492786" cy="492786"/>
            </a:xfrm>
            <a:prstGeom prst="rect">
              <a:avLst/>
            </a:prstGeom>
            <a:ln w="12700" cap="flat">
              <a:noFill/>
              <a:miter lim="400000"/>
            </a:ln>
            <a:effectLst/>
          </p:spPr>
        </p:pic>
        <p:pic>
          <p:nvPicPr>
            <p:cNvPr id="229" name="MSU" descr="MSU"/>
            <p:cNvPicPr>
              <a:picLocks noChangeAspect="1"/>
            </p:cNvPicPr>
            <p:nvPr/>
          </p:nvPicPr>
          <p:blipFill>
            <a:blip r:embed="rId5"/>
            <a:srcRect l="17630" r="17559"/>
            <a:stretch>
              <a:fillRect/>
            </a:stretch>
          </p:blipFill>
          <p:spPr>
            <a:xfrm>
              <a:off x="4783355" y="74306"/>
              <a:ext cx="691012" cy="533102"/>
            </a:xfrm>
            <a:prstGeom prst="rect">
              <a:avLst/>
            </a:prstGeom>
            <a:ln w="12700" cap="flat">
              <a:noFill/>
              <a:miter lim="400000"/>
            </a:ln>
            <a:effectLst/>
          </p:spPr>
        </p:pic>
        <p:grpSp>
          <p:nvGrpSpPr>
            <p:cNvPr id="232" name="Brazil"/>
            <p:cNvGrpSpPr/>
            <p:nvPr/>
          </p:nvGrpSpPr>
          <p:grpSpPr>
            <a:xfrm>
              <a:off x="1342117" y="56151"/>
              <a:ext cx="569102" cy="515466"/>
              <a:chOff x="0" y="0"/>
              <a:chExt cx="569101" cy="515465"/>
            </a:xfrm>
          </p:grpSpPr>
          <p:sp>
            <p:nvSpPr>
              <p:cNvPr id="230" name="Rectangle 17"/>
              <p:cNvSpPr/>
              <p:nvPr/>
            </p:nvSpPr>
            <p:spPr>
              <a:xfrm>
                <a:off x="0" y="-1"/>
                <a:ext cx="492786" cy="174760"/>
              </a:xfrm>
              <a:prstGeom prst="rect">
                <a:avLst/>
              </a:prstGeom>
              <a:solidFill>
                <a:srgbClr val="E7E6E6">
                  <a:alpha val="37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pic>
            <p:nvPicPr>
              <p:cNvPr id="231" name="Brazil" descr="Brazil"/>
              <p:cNvPicPr>
                <a:picLocks noChangeAspect="1"/>
              </p:cNvPicPr>
              <p:nvPr/>
            </p:nvPicPr>
            <p:blipFill>
              <a:blip r:embed="rId6"/>
              <a:stretch>
                <a:fillRect/>
              </a:stretch>
            </p:blipFill>
            <p:spPr>
              <a:xfrm>
                <a:off x="0" y="4566"/>
                <a:ext cx="569102" cy="510900"/>
              </a:xfrm>
              <a:prstGeom prst="rect">
                <a:avLst/>
              </a:prstGeom>
              <a:ln w="12700" cap="flat">
                <a:noFill/>
                <a:miter lim="400000"/>
              </a:ln>
              <a:effectLst/>
            </p:spPr>
          </p:pic>
        </p:grpSp>
        <p:pic>
          <p:nvPicPr>
            <p:cNvPr id="233" name="NSF" descr="NSF"/>
            <p:cNvPicPr>
              <a:picLocks noChangeAspect="1"/>
            </p:cNvPicPr>
            <p:nvPr/>
          </p:nvPicPr>
          <p:blipFill>
            <a:blip r:embed="rId7"/>
            <a:stretch>
              <a:fillRect/>
            </a:stretch>
          </p:blipFill>
          <p:spPr>
            <a:xfrm>
              <a:off x="2537053" y="65245"/>
              <a:ext cx="501848" cy="501847"/>
            </a:xfrm>
            <a:prstGeom prst="rect">
              <a:avLst/>
            </a:prstGeom>
            <a:ln w="12700" cap="flat">
              <a:noFill/>
              <a:miter lim="400000"/>
            </a:ln>
            <a:effectLst/>
          </p:spPr>
        </p:pic>
      </p:grpSp>
      <p:pic>
        <p:nvPicPr>
          <p:cNvPr id="235" name="NSF \ NOIRLab" descr="NSF \ NOIRLab"/>
          <p:cNvPicPr>
            <a:picLocks noChangeAspect="1"/>
          </p:cNvPicPr>
          <p:nvPr/>
        </p:nvPicPr>
        <p:blipFill>
          <a:blip r:embed="rId8"/>
          <a:stretch>
            <a:fillRect/>
          </a:stretch>
        </p:blipFill>
        <p:spPr>
          <a:xfrm>
            <a:off x="29473" y="18980"/>
            <a:ext cx="2435960" cy="1155839"/>
          </a:xfrm>
          <a:prstGeom prst="rect">
            <a:avLst/>
          </a:prstGeom>
          <a:ln w="12700">
            <a:miter lim="400000"/>
          </a:ln>
        </p:spPr>
      </p:pic>
      <p:sp>
        <p:nvSpPr>
          <p:cNvPr id="236" name="Title Text"/>
          <p:cNvSpPr txBox="1">
            <a:spLocks noGrp="1"/>
          </p:cNvSpPr>
          <p:nvPr>
            <p:ph type="title"/>
          </p:nvPr>
        </p:nvSpPr>
        <p:spPr>
          <a:xfrm>
            <a:off x="2438400" y="154109"/>
            <a:ext cx="8458200" cy="914401"/>
          </a:xfrm>
          <a:prstGeom prst="rect">
            <a:avLst/>
          </a:prstGeom>
        </p:spPr>
        <p:txBody>
          <a:bodyPr/>
          <a:lstStyle/>
          <a:p>
            <a:r>
              <a:t>Title Text</a:t>
            </a:r>
          </a:p>
        </p:txBody>
      </p:sp>
      <p:sp>
        <p:nvSpPr>
          <p:cNvPr id="2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SOAR - Logo Cap Slide">
    <p:spTree>
      <p:nvGrpSpPr>
        <p:cNvPr id="1" name=""/>
        <p:cNvGrpSpPr/>
        <p:nvPr/>
      </p:nvGrpSpPr>
      <p:grpSpPr>
        <a:xfrm>
          <a:off x="0" y="0"/>
          <a:ext cx="0" cy="0"/>
          <a:chOff x="0" y="0"/>
          <a:chExt cx="0" cy="0"/>
        </a:xfrm>
      </p:grpSpPr>
      <p:sp>
        <p:nvSpPr>
          <p:cNvPr id="244" name="Rectangle 1"/>
          <p:cNvSpPr/>
          <p:nvPr/>
        </p:nvSpPr>
        <p:spPr>
          <a:xfrm>
            <a:off x="0" y="0"/>
            <a:ext cx="12192000" cy="5440680"/>
          </a:xfrm>
          <a:prstGeom prst="rect">
            <a:avLst/>
          </a:prstGeom>
          <a:gradFill>
            <a:gsLst>
              <a:gs pos="0">
                <a:srgbClr val="000E0E"/>
              </a:gs>
              <a:gs pos="100000">
                <a:srgbClr val="000000">
                  <a:alpha val="0"/>
                </a:srgbClr>
              </a:gs>
            </a:gsLst>
            <a:lin ang="5400000"/>
          </a:gradFill>
          <a:ln w="12700">
            <a:miter lim="400000"/>
          </a:ln>
        </p:spPr>
        <p:txBody>
          <a:bodyPr lIns="45719" rIns="45719" anchor="ctr"/>
          <a:lstStyle/>
          <a:p>
            <a:pPr algn="ctr">
              <a:defRPr>
                <a:solidFill>
                  <a:srgbClr val="FFFFFF"/>
                </a:solidFill>
              </a:defRPr>
            </a:pPr>
            <a:endParaRPr/>
          </a:p>
        </p:txBody>
      </p:sp>
      <p:sp>
        <p:nvSpPr>
          <p:cNvPr id="245"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46" name="SOAR" descr="SOAR"/>
          <p:cNvPicPr>
            <a:picLocks noChangeAspect="1"/>
          </p:cNvPicPr>
          <p:nvPr/>
        </p:nvPicPr>
        <p:blipFill>
          <a:blip r:embed="rId2"/>
          <a:stretch>
            <a:fillRect/>
          </a:stretch>
        </p:blipFill>
        <p:spPr>
          <a:xfrm>
            <a:off x="5197998" y="3168661"/>
            <a:ext cx="1796004" cy="2418617"/>
          </a:xfrm>
          <a:prstGeom prst="rect">
            <a:avLst/>
          </a:prstGeom>
          <a:ln w="12700">
            <a:miter lim="400000"/>
          </a:ln>
          <a:effectLst>
            <a:outerShdw blurRad="584200" rotWithShape="0">
              <a:srgbClr val="000000">
                <a:alpha val="0"/>
              </a:srgbClr>
            </a:outerShdw>
          </a:effectLst>
        </p:spPr>
      </p:pic>
      <p:pic>
        <p:nvPicPr>
          <p:cNvPr id="247" name="Graphic 6" descr="Graphic 6"/>
          <p:cNvPicPr>
            <a:picLocks noChangeAspect="1"/>
          </p:cNvPicPr>
          <p:nvPr/>
        </p:nvPicPr>
        <p:blipFill>
          <a:blip r:embed="rId3"/>
          <a:stretch>
            <a:fillRect/>
          </a:stretch>
        </p:blipFill>
        <p:spPr>
          <a:xfrm>
            <a:off x="6939860" y="1743305"/>
            <a:ext cx="1398208" cy="1398208"/>
          </a:xfrm>
          <a:prstGeom prst="rect">
            <a:avLst/>
          </a:prstGeom>
          <a:ln w="12700">
            <a:miter lim="400000"/>
          </a:ln>
        </p:spPr>
      </p:pic>
      <p:pic>
        <p:nvPicPr>
          <p:cNvPr id="248" name="Picture 8" descr="Picture 8"/>
          <p:cNvPicPr>
            <a:picLocks noChangeAspect="1"/>
          </p:cNvPicPr>
          <p:nvPr/>
        </p:nvPicPr>
        <p:blipFill>
          <a:blip r:embed="rId4"/>
          <a:srcRect l="17960" r="17757"/>
          <a:stretch>
            <a:fillRect/>
          </a:stretch>
        </p:blipFill>
        <p:spPr>
          <a:xfrm>
            <a:off x="8678172" y="1743305"/>
            <a:ext cx="1797584" cy="1398208"/>
          </a:xfrm>
          <a:prstGeom prst="rect">
            <a:avLst/>
          </a:prstGeom>
          <a:ln w="12700">
            <a:miter lim="400000"/>
          </a:ln>
        </p:spPr>
      </p:pic>
      <p:pic>
        <p:nvPicPr>
          <p:cNvPr id="249" name="NSF \ NOIRLab" descr="NSF \ NOIRLab"/>
          <p:cNvPicPr>
            <a:picLocks noChangeAspect="1"/>
          </p:cNvPicPr>
          <p:nvPr/>
        </p:nvPicPr>
        <p:blipFill>
          <a:blip r:embed="rId5"/>
          <a:stretch>
            <a:fillRect/>
          </a:stretch>
        </p:blipFill>
        <p:spPr>
          <a:xfrm>
            <a:off x="3153671" y="1557203"/>
            <a:ext cx="3731186" cy="1770410"/>
          </a:xfrm>
          <a:prstGeom prst="rect">
            <a:avLst/>
          </a:prstGeom>
          <a:ln w="12700">
            <a:miter lim="400000"/>
          </a:ln>
        </p:spPr>
      </p:pic>
      <p:pic>
        <p:nvPicPr>
          <p:cNvPr id="250" name="AURA wht/dark background" descr="AURA wht/dark background"/>
          <p:cNvPicPr>
            <a:picLocks noChangeAspect="1"/>
          </p:cNvPicPr>
          <p:nvPr/>
        </p:nvPicPr>
        <p:blipFill>
          <a:blip r:embed="rId6"/>
          <a:stretch>
            <a:fillRect/>
          </a:stretch>
        </p:blipFill>
        <p:spPr>
          <a:xfrm>
            <a:off x="10896600" y="464721"/>
            <a:ext cx="916458" cy="293180"/>
          </a:xfrm>
          <a:prstGeom prst="rect">
            <a:avLst/>
          </a:prstGeom>
          <a:ln w="12700">
            <a:miter lim="400000"/>
          </a:ln>
        </p:spPr>
      </p:pic>
      <p:pic>
        <p:nvPicPr>
          <p:cNvPr id="251" name="Picture 2" descr="Picture 2"/>
          <p:cNvPicPr>
            <a:picLocks noChangeAspect="1"/>
          </p:cNvPicPr>
          <p:nvPr/>
        </p:nvPicPr>
        <p:blipFill>
          <a:blip r:embed="rId7"/>
          <a:stretch>
            <a:fillRect/>
          </a:stretch>
        </p:blipFill>
        <p:spPr>
          <a:xfrm>
            <a:off x="1227955" y="1602084"/>
            <a:ext cx="1867389" cy="1680650"/>
          </a:xfrm>
          <a:prstGeom prst="rect">
            <a:avLst/>
          </a:prstGeom>
          <a:ln w="12700">
            <a:miter lim="400000"/>
          </a:ln>
        </p:spPr>
      </p:pic>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2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59" name="Body Level One…"/>
          <p:cNvSpPr txBox="1">
            <a:spLocks noGrp="1"/>
          </p:cNvSpPr>
          <p:nvPr>
            <p:ph type="body" sz="quarter" idx="1" hasCustomPrompt="1"/>
          </p:nvPr>
        </p:nvSpPr>
        <p:spPr>
          <a:xfrm>
            <a:off x="1524000" y="4582941"/>
            <a:ext cx="9144000" cy="528323"/>
          </a:xfrm>
          <a:prstGeom prst="rect">
            <a:avLst/>
          </a:prstGeom>
        </p:spPr>
        <p:txBody>
          <a:bodyPr anchor="ctr">
            <a:normAutofit/>
          </a:bodyPr>
          <a:lstStyle>
            <a:lvl1pPr marL="0" indent="73152" algn="ctr">
              <a:buSzTx/>
              <a:buFontTx/>
              <a:buNone/>
              <a:defRPr sz="2400"/>
            </a:lvl1pPr>
            <a:lvl2pPr marL="914400" indent="-402336" algn="ctr">
              <a:buFontTx/>
              <a:defRPr sz="2400"/>
            </a:lvl2pPr>
            <a:lvl3pPr marL="1452067" indent="-482803" algn="ctr">
              <a:buFontTx/>
              <a:defRPr sz="2400"/>
            </a:lvl3pPr>
            <a:lvl4pPr marL="1962911" indent="-536447" algn="ctr">
              <a:buFontTx/>
              <a:defRPr sz="2400"/>
            </a:lvl4pPr>
            <a:lvl5pPr marL="2420111" indent="-536447" algn="ctr">
              <a:buFontTx/>
              <a:defRPr sz="2400"/>
            </a:lvl5pPr>
          </a:lstStyle>
          <a:p>
            <a:r>
              <a:t>Institution</a:t>
            </a:r>
          </a:p>
          <a:p>
            <a:pPr lvl="1"/>
            <a:endParaRPr/>
          </a:p>
          <a:p>
            <a:pPr lvl="2"/>
            <a:endParaRPr/>
          </a:p>
          <a:p>
            <a:pPr lvl="3"/>
            <a:endParaRPr/>
          </a:p>
          <a:p>
            <a:pPr lvl="4"/>
            <a:endParaRPr/>
          </a:p>
        </p:txBody>
      </p:sp>
      <p:sp>
        <p:nvSpPr>
          <p:cNvPr id="260" name="Title Text"/>
          <p:cNvSpPr txBox="1">
            <a:spLocks noGrp="1"/>
          </p:cNvSpPr>
          <p:nvPr>
            <p:ph type="title"/>
          </p:nvPr>
        </p:nvSpPr>
        <p:spPr>
          <a:xfrm>
            <a:off x="1524000" y="1122362"/>
            <a:ext cx="9144000" cy="2387601"/>
          </a:xfrm>
          <a:prstGeom prst="rect">
            <a:avLst/>
          </a:prstGeom>
        </p:spPr>
        <p:txBody>
          <a:bodyPr/>
          <a:lstStyle>
            <a:lvl1pPr algn="ctr"/>
          </a:lstStyle>
          <a:p>
            <a:r>
              <a:t>Title Text</a:t>
            </a:r>
          </a:p>
        </p:txBody>
      </p:sp>
      <p:pic>
        <p:nvPicPr>
          <p:cNvPr id="261" name="AURA wht/dark background" descr="AURA wht/dark background"/>
          <p:cNvPicPr>
            <a:picLocks noChangeAspect="1"/>
          </p:cNvPicPr>
          <p:nvPr/>
        </p:nvPicPr>
        <p:blipFill>
          <a:blip r:embed="rId2"/>
          <a:stretch>
            <a:fillRect/>
          </a:stretch>
        </p:blipFill>
        <p:spPr>
          <a:xfrm>
            <a:off x="10896600" y="464721"/>
            <a:ext cx="916458" cy="293180"/>
          </a:xfrm>
          <a:prstGeom prst="rect">
            <a:avLst/>
          </a:prstGeom>
          <a:ln w="12700">
            <a:miter lim="400000"/>
          </a:ln>
        </p:spPr>
      </p:pic>
      <p:pic>
        <p:nvPicPr>
          <p:cNvPr id="262" name="USELTP" descr="USELTP"/>
          <p:cNvPicPr>
            <a:picLocks noChangeAspect="1"/>
          </p:cNvPicPr>
          <p:nvPr/>
        </p:nvPicPr>
        <p:blipFill>
          <a:blip r:embed="rId3"/>
          <a:stretch>
            <a:fillRect/>
          </a:stretch>
        </p:blipFill>
        <p:spPr>
          <a:xfrm>
            <a:off x="273772" y="162077"/>
            <a:ext cx="1728036" cy="817190"/>
          </a:xfrm>
          <a:prstGeom prst="rect">
            <a:avLst/>
          </a:prstGeom>
          <a:ln w="12700">
            <a:miter lim="400000"/>
          </a:ln>
        </p:spPr>
      </p:pic>
      <p:pic>
        <p:nvPicPr>
          <p:cNvPr id="263" name="NSF \ NOIRLab" descr="NSF \ NOIRLab"/>
          <p:cNvPicPr>
            <a:picLocks noChangeAspect="1"/>
          </p:cNvPicPr>
          <p:nvPr/>
        </p:nvPicPr>
        <p:blipFill>
          <a:blip r:embed="rId4"/>
          <a:stretch>
            <a:fillRect/>
          </a:stretch>
        </p:blipFill>
        <p:spPr>
          <a:xfrm>
            <a:off x="-79434" y="6203929"/>
            <a:ext cx="1495988" cy="709831"/>
          </a:xfrm>
          <a:prstGeom prst="rect">
            <a:avLst/>
          </a:prstGeom>
          <a:ln w="12700">
            <a:miter lim="400000"/>
          </a:ln>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25" name="AURA wht/dark background" descr="AURA wht/dark background"/>
          <p:cNvPicPr>
            <a:picLocks noChangeAspect="1"/>
          </p:cNvPicPr>
          <p:nvPr/>
        </p:nvPicPr>
        <p:blipFill>
          <a:blip r:embed="rId2"/>
          <a:stretch>
            <a:fillRect/>
          </a:stretch>
        </p:blipFill>
        <p:spPr>
          <a:xfrm>
            <a:off x="10896600" y="464721"/>
            <a:ext cx="916458" cy="293180"/>
          </a:xfrm>
          <a:prstGeom prst="rect">
            <a:avLst/>
          </a:prstGeom>
          <a:ln w="12700">
            <a:miter lim="400000"/>
          </a:ln>
        </p:spPr>
      </p:pic>
      <p:pic>
        <p:nvPicPr>
          <p:cNvPr id="26" name="NSF \ NOIRLab" descr="NSF \ NOIRLab"/>
          <p:cNvPicPr>
            <a:picLocks noChangeAspect="1"/>
          </p:cNvPicPr>
          <p:nvPr/>
        </p:nvPicPr>
        <p:blipFill>
          <a:blip r:embed="rId3"/>
          <a:stretch>
            <a:fillRect/>
          </a:stretch>
        </p:blipFill>
        <p:spPr>
          <a:xfrm>
            <a:off x="29473" y="18980"/>
            <a:ext cx="2435960" cy="1155839"/>
          </a:xfrm>
          <a:prstGeom prst="rect">
            <a:avLst/>
          </a:prstGeom>
          <a:ln w="12700">
            <a:miter lim="400000"/>
          </a:ln>
        </p:spPr>
      </p:pic>
      <p:sp>
        <p:nvSpPr>
          <p:cNvPr id="27" name="Title Text"/>
          <p:cNvSpPr txBox="1">
            <a:spLocks noGrp="1"/>
          </p:cNvSpPr>
          <p:nvPr>
            <p:ph type="title"/>
          </p:nvPr>
        </p:nvSpPr>
        <p:spPr>
          <a:xfrm>
            <a:off x="2438400" y="154109"/>
            <a:ext cx="8458200" cy="914401"/>
          </a:xfrm>
          <a:prstGeom prst="rect">
            <a:avLst/>
          </a:prstGeom>
        </p:spPr>
        <p:txBody>
          <a:bodyPr/>
          <a:lstStyle/>
          <a:p>
            <a:r>
              <a:t>Title Text</a:t>
            </a:r>
          </a:p>
        </p:txBody>
      </p:sp>
      <p:sp>
        <p:nvSpPr>
          <p:cNvPr id="28" name="Body Level One…"/>
          <p:cNvSpPr txBox="1">
            <a:spLocks noGrp="1"/>
          </p:cNvSpPr>
          <p:nvPr>
            <p:ph type="body" idx="1"/>
          </p:nvPr>
        </p:nvSpPr>
        <p:spPr>
          <a:xfrm>
            <a:off x="838200" y="1242644"/>
            <a:ext cx="10515600" cy="5029201"/>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270" name="AURA wht/dark background" descr="AURA wht/dark background"/>
          <p:cNvPicPr>
            <a:picLocks noChangeAspect="1"/>
          </p:cNvPicPr>
          <p:nvPr/>
        </p:nvPicPr>
        <p:blipFill>
          <a:blip r:embed="rId2"/>
          <a:stretch>
            <a:fillRect/>
          </a:stretch>
        </p:blipFill>
        <p:spPr>
          <a:xfrm>
            <a:off x="10896600" y="464721"/>
            <a:ext cx="916458" cy="293180"/>
          </a:xfrm>
          <a:prstGeom prst="rect">
            <a:avLst/>
          </a:prstGeom>
          <a:ln w="12700">
            <a:miter lim="400000"/>
          </a:ln>
        </p:spPr>
      </p:pic>
      <p:pic>
        <p:nvPicPr>
          <p:cNvPr id="271" name="NSF \ NOIRLab" descr="NSF \ NOIRLab"/>
          <p:cNvPicPr>
            <a:picLocks noChangeAspect="1"/>
          </p:cNvPicPr>
          <p:nvPr/>
        </p:nvPicPr>
        <p:blipFill>
          <a:blip r:embed="rId3"/>
          <a:stretch>
            <a:fillRect/>
          </a:stretch>
        </p:blipFill>
        <p:spPr>
          <a:xfrm>
            <a:off x="29473" y="18980"/>
            <a:ext cx="2435960" cy="1155839"/>
          </a:xfrm>
          <a:prstGeom prst="rect">
            <a:avLst/>
          </a:prstGeom>
          <a:ln w="12700">
            <a:miter lim="400000"/>
          </a:ln>
        </p:spPr>
      </p:pic>
      <p:pic>
        <p:nvPicPr>
          <p:cNvPr id="272" name="Picture 6" descr="Picture 6"/>
          <p:cNvPicPr>
            <a:picLocks noChangeAspect="1"/>
          </p:cNvPicPr>
          <p:nvPr/>
        </p:nvPicPr>
        <p:blipFill>
          <a:blip r:embed="rId4"/>
          <a:stretch>
            <a:fillRect/>
          </a:stretch>
        </p:blipFill>
        <p:spPr>
          <a:xfrm>
            <a:off x="0" y="6273853"/>
            <a:ext cx="6557795" cy="600021"/>
          </a:xfrm>
          <a:prstGeom prst="rect">
            <a:avLst/>
          </a:prstGeom>
          <a:ln w="12700">
            <a:miter lim="400000"/>
          </a:ln>
        </p:spPr>
      </p:pic>
      <p:pic>
        <p:nvPicPr>
          <p:cNvPr id="273" name="Picture 10" descr="Picture 10"/>
          <p:cNvPicPr>
            <a:picLocks noChangeAspect="1"/>
          </p:cNvPicPr>
          <p:nvPr/>
        </p:nvPicPr>
        <p:blipFill>
          <a:blip r:embed="rId5"/>
          <a:stretch>
            <a:fillRect/>
          </a:stretch>
        </p:blipFill>
        <p:spPr>
          <a:xfrm>
            <a:off x="3278897" y="6371895"/>
            <a:ext cx="1609783" cy="403938"/>
          </a:xfrm>
          <a:prstGeom prst="rect">
            <a:avLst/>
          </a:prstGeom>
          <a:ln w="12700">
            <a:miter lim="400000"/>
          </a:ln>
        </p:spPr>
      </p:pic>
      <p:pic>
        <p:nvPicPr>
          <p:cNvPr id="274" name="Picture 11" descr="Picture 11"/>
          <p:cNvPicPr>
            <a:picLocks noChangeAspect="1"/>
          </p:cNvPicPr>
          <p:nvPr/>
        </p:nvPicPr>
        <p:blipFill>
          <a:blip r:embed="rId6"/>
          <a:stretch>
            <a:fillRect/>
          </a:stretch>
        </p:blipFill>
        <p:spPr>
          <a:xfrm>
            <a:off x="1586008" y="6311260"/>
            <a:ext cx="728236" cy="525207"/>
          </a:xfrm>
          <a:prstGeom prst="rect">
            <a:avLst/>
          </a:prstGeom>
          <a:ln w="12700">
            <a:miter lim="400000"/>
          </a:ln>
        </p:spPr>
      </p:pic>
      <p:pic>
        <p:nvPicPr>
          <p:cNvPr id="275" name="Picture 12" descr="Picture 12"/>
          <p:cNvPicPr>
            <a:picLocks noChangeAspect="1"/>
          </p:cNvPicPr>
          <p:nvPr/>
        </p:nvPicPr>
        <p:blipFill>
          <a:blip r:embed="rId7"/>
          <a:stretch>
            <a:fillRect/>
          </a:stretch>
        </p:blipFill>
        <p:spPr>
          <a:xfrm>
            <a:off x="116687" y="6306494"/>
            <a:ext cx="1130766" cy="534740"/>
          </a:xfrm>
          <a:prstGeom prst="rect">
            <a:avLst/>
          </a:prstGeom>
          <a:ln w="12700">
            <a:miter lim="400000"/>
          </a:ln>
        </p:spPr>
      </p:pic>
      <p:pic>
        <p:nvPicPr>
          <p:cNvPr id="276" name="Picture 14" descr="Picture 14"/>
          <p:cNvPicPr>
            <a:picLocks noChangeAspect="1"/>
          </p:cNvPicPr>
          <p:nvPr/>
        </p:nvPicPr>
        <p:blipFill>
          <a:blip r:embed="rId8"/>
          <a:stretch>
            <a:fillRect/>
          </a:stretch>
        </p:blipFill>
        <p:spPr>
          <a:xfrm>
            <a:off x="2274715" y="6173492"/>
            <a:ext cx="991251" cy="800746"/>
          </a:xfrm>
          <a:prstGeom prst="rect">
            <a:avLst/>
          </a:prstGeom>
          <a:ln w="12700">
            <a:miter lim="400000"/>
          </a:ln>
        </p:spPr>
      </p:pic>
      <p:sp>
        <p:nvSpPr>
          <p:cNvPr id="277" name="Title Text"/>
          <p:cNvSpPr txBox="1">
            <a:spLocks noGrp="1"/>
          </p:cNvSpPr>
          <p:nvPr>
            <p:ph type="title"/>
          </p:nvPr>
        </p:nvSpPr>
        <p:spPr>
          <a:xfrm>
            <a:off x="2438400" y="154109"/>
            <a:ext cx="8458200" cy="914401"/>
          </a:xfrm>
          <a:prstGeom prst="rect">
            <a:avLst/>
          </a:prstGeom>
        </p:spPr>
        <p:txBody>
          <a:bodyPr/>
          <a:lstStyle/>
          <a:p>
            <a:r>
              <a:t>Title Text</a:t>
            </a:r>
          </a:p>
        </p:txBody>
      </p:sp>
      <p:sp>
        <p:nvSpPr>
          <p:cNvPr id="278" name="Body Level One…"/>
          <p:cNvSpPr txBox="1">
            <a:spLocks noGrp="1"/>
          </p:cNvSpPr>
          <p:nvPr>
            <p:ph type="body" idx="1"/>
          </p:nvPr>
        </p:nvSpPr>
        <p:spPr>
          <a:xfrm>
            <a:off x="838200" y="1242644"/>
            <a:ext cx="10515600" cy="5029201"/>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pic>
        <p:nvPicPr>
          <p:cNvPr id="286" name="AURA wht/dark background" descr="AURA wht/dark background"/>
          <p:cNvPicPr>
            <a:picLocks noChangeAspect="1"/>
          </p:cNvPicPr>
          <p:nvPr/>
        </p:nvPicPr>
        <p:blipFill>
          <a:blip r:embed="rId2"/>
          <a:stretch>
            <a:fillRect/>
          </a:stretch>
        </p:blipFill>
        <p:spPr>
          <a:xfrm>
            <a:off x="10896600" y="464721"/>
            <a:ext cx="916458" cy="293180"/>
          </a:xfrm>
          <a:prstGeom prst="rect">
            <a:avLst/>
          </a:prstGeom>
          <a:ln w="12700">
            <a:miter lim="400000"/>
          </a:ln>
        </p:spPr>
      </p:pic>
      <p:pic>
        <p:nvPicPr>
          <p:cNvPr id="287" name="NSF \ NOIRLab" descr="NSF \ NOIRLab"/>
          <p:cNvPicPr>
            <a:picLocks noChangeAspect="1"/>
          </p:cNvPicPr>
          <p:nvPr/>
        </p:nvPicPr>
        <p:blipFill>
          <a:blip r:embed="rId3"/>
          <a:stretch>
            <a:fillRect/>
          </a:stretch>
        </p:blipFill>
        <p:spPr>
          <a:xfrm>
            <a:off x="29473" y="18980"/>
            <a:ext cx="2435960" cy="1155839"/>
          </a:xfrm>
          <a:prstGeom prst="rect">
            <a:avLst/>
          </a:prstGeom>
          <a:ln w="12700">
            <a:miter lim="400000"/>
          </a:ln>
        </p:spPr>
      </p:pic>
      <p:pic>
        <p:nvPicPr>
          <p:cNvPr id="288" name="Picture 6" descr="Picture 6"/>
          <p:cNvPicPr>
            <a:picLocks noChangeAspect="1"/>
          </p:cNvPicPr>
          <p:nvPr/>
        </p:nvPicPr>
        <p:blipFill>
          <a:blip r:embed="rId4"/>
          <a:stretch>
            <a:fillRect/>
          </a:stretch>
        </p:blipFill>
        <p:spPr>
          <a:xfrm>
            <a:off x="0" y="6273853"/>
            <a:ext cx="6557795" cy="600021"/>
          </a:xfrm>
          <a:prstGeom prst="rect">
            <a:avLst/>
          </a:prstGeom>
          <a:ln w="12700">
            <a:miter lim="400000"/>
          </a:ln>
        </p:spPr>
      </p:pic>
      <p:pic>
        <p:nvPicPr>
          <p:cNvPr id="289" name="Picture 10" descr="Picture 10"/>
          <p:cNvPicPr>
            <a:picLocks noChangeAspect="1"/>
          </p:cNvPicPr>
          <p:nvPr/>
        </p:nvPicPr>
        <p:blipFill>
          <a:blip r:embed="rId5"/>
          <a:stretch>
            <a:fillRect/>
          </a:stretch>
        </p:blipFill>
        <p:spPr>
          <a:xfrm>
            <a:off x="3278897" y="6371895"/>
            <a:ext cx="1609783" cy="403938"/>
          </a:xfrm>
          <a:prstGeom prst="rect">
            <a:avLst/>
          </a:prstGeom>
          <a:ln w="12700">
            <a:miter lim="400000"/>
          </a:ln>
        </p:spPr>
      </p:pic>
      <p:pic>
        <p:nvPicPr>
          <p:cNvPr id="290" name="Picture 11" descr="Picture 11"/>
          <p:cNvPicPr>
            <a:picLocks noChangeAspect="1"/>
          </p:cNvPicPr>
          <p:nvPr/>
        </p:nvPicPr>
        <p:blipFill>
          <a:blip r:embed="rId6"/>
          <a:stretch>
            <a:fillRect/>
          </a:stretch>
        </p:blipFill>
        <p:spPr>
          <a:xfrm>
            <a:off x="1586008" y="6311260"/>
            <a:ext cx="728236" cy="525207"/>
          </a:xfrm>
          <a:prstGeom prst="rect">
            <a:avLst/>
          </a:prstGeom>
          <a:ln w="12700">
            <a:miter lim="400000"/>
          </a:ln>
        </p:spPr>
      </p:pic>
      <p:pic>
        <p:nvPicPr>
          <p:cNvPr id="291" name="Picture 12" descr="Picture 12"/>
          <p:cNvPicPr>
            <a:picLocks noChangeAspect="1"/>
          </p:cNvPicPr>
          <p:nvPr/>
        </p:nvPicPr>
        <p:blipFill>
          <a:blip r:embed="rId7"/>
          <a:stretch>
            <a:fillRect/>
          </a:stretch>
        </p:blipFill>
        <p:spPr>
          <a:xfrm>
            <a:off x="116687" y="6306494"/>
            <a:ext cx="1130766" cy="534740"/>
          </a:xfrm>
          <a:prstGeom prst="rect">
            <a:avLst/>
          </a:prstGeom>
          <a:ln w="12700">
            <a:miter lim="400000"/>
          </a:ln>
        </p:spPr>
      </p:pic>
      <p:pic>
        <p:nvPicPr>
          <p:cNvPr id="292" name="Picture 14" descr="Picture 14"/>
          <p:cNvPicPr>
            <a:picLocks noChangeAspect="1"/>
          </p:cNvPicPr>
          <p:nvPr/>
        </p:nvPicPr>
        <p:blipFill>
          <a:blip r:embed="rId8"/>
          <a:stretch>
            <a:fillRect/>
          </a:stretch>
        </p:blipFill>
        <p:spPr>
          <a:xfrm>
            <a:off x="2274715" y="6173492"/>
            <a:ext cx="991251" cy="800746"/>
          </a:xfrm>
          <a:prstGeom prst="rect">
            <a:avLst/>
          </a:prstGeom>
          <a:ln w="12700">
            <a:miter lim="400000"/>
          </a:ln>
        </p:spPr>
      </p:pic>
      <p:sp>
        <p:nvSpPr>
          <p:cNvPr id="293" name="Title Text"/>
          <p:cNvSpPr txBox="1">
            <a:spLocks noGrp="1"/>
          </p:cNvSpPr>
          <p:nvPr>
            <p:ph type="title"/>
          </p:nvPr>
        </p:nvSpPr>
        <p:spPr>
          <a:xfrm>
            <a:off x="2438400" y="154109"/>
            <a:ext cx="8458200" cy="914401"/>
          </a:xfrm>
          <a:prstGeom prst="rect">
            <a:avLst/>
          </a:prstGeom>
        </p:spPr>
        <p:txBody>
          <a:bodyPr/>
          <a:lstStyle/>
          <a:p>
            <a:r>
              <a:t>Title Text</a:t>
            </a:r>
          </a:p>
        </p:txBody>
      </p:sp>
      <p:sp>
        <p:nvSpPr>
          <p:cNvPr id="2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USELTP- Logo Cap Slide">
    <p:spTree>
      <p:nvGrpSpPr>
        <p:cNvPr id="1" name=""/>
        <p:cNvGrpSpPr/>
        <p:nvPr/>
      </p:nvGrpSpPr>
      <p:grpSpPr>
        <a:xfrm>
          <a:off x="0" y="0"/>
          <a:ext cx="0" cy="0"/>
          <a:chOff x="0" y="0"/>
          <a:chExt cx="0" cy="0"/>
        </a:xfrm>
      </p:grpSpPr>
      <p:sp>
        <p:nvSpPr>
          <p:cNvPr id="301" name="Rectangle 1"/>
          <p:cNvSpPr/>
          <p:nvPr/>
        </p:nvSpPr>
        <p:spPr>
          <a:xfrm>
            <a:off x="0" y="0"/>
            <a:ext cx="12192000" cy="5440680"/>
          </a:xfrm>
          <a:prstGeom prst="rect">
            <a:avLst/>
          </a:prstGeom>
          <a:gradFill>
            <a:gsLst>
              <a:gs pos="0">
                <a:srgbClr val="000E0E"/>
              </a:gs>
              <a:gs pos="100000">
                <a:srgbClr val="000000">
                  <a:alpha val="0"/>
                </a:srgbClr>
              </a:gs>
            </a:gsLst>
            <a:lin ang="5400000"/>
          </a:gradFill>
          <a:ln w="12700">
            <a:miter lim="400000"/>
          </a:ln>
        </p:spPr>
        <p:txBody>
          <a:bodyPr lIns="45719" rIns="45719" anchor="ctr"/>
          <a:lstStyle/>
          <a:p>
            <a:pPr algn="ctr">
              <a:defRPr>
                <a:solidFill>
                  <a:srgbClr val="FFFFFF"/>
                </a:solidFill>
              </a:defRPr>
            </a:pPr>
            <a:endParaRPr/>
          </a:p>
        </p:txBody>
      </p:sp>
      <p:sp>
        <p:nvSpPr>
          <p:cNvPr id="302"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303" name="AURA wht/dark background" descr="AURA wht/dark background"/>
          <p:cNvPicPr>
            <a:picLocks noChangeAspect="1"/>
          </p:cNvPicPr>
          <p:nvPr/>
        </p:nvPicPr>
        <p:blipFill>
          <a:blip r:embed="rId2"/>
          <a:stretch>
            <a:fillRect/>
          </a:stretch>
        </p:blipFill>
        <p:spPr>
          <a:xfrm>
            <a:off x="10896600" y="464721"/>
            <a:ext cx="916458" cy="293180"/>
          </a:xfrm>
          <a:prstGeom prst="rect">
            <a:avLst/>
          </a:prstGeom>
          <a:ln w="12700">
            <a:miter lim="400000"/>
          </a:ln>
        </p:spPr>
      </p:pic>
      <p:pic>
        <p:nvPicPr>
          <p:cNvPr id="304" name="Picture 7" descr="Picture 7"/>
          <p:cNvPicPr>
            <a:picLocks noChangeAspect="1"/>
          </p:cNvPicPr>
          <p:nvPr/>
        </p:nvPicPr>
        <p:blipFill>
          <a:blip r:embed="rId3"/>
          <a:stretch>
            <a:fillRect/>
          </a:stretch>
        </p:blipFill>
        <p:spPr>
          <a:xfrm>
            <a:off x="4162400" y="763124"/>
            <a:ext cx="3867913" cy="1829139"/>
          </a:xfrm>
          <a:prstGeom prst="rect">
            <a:avLst/>
          </a:prstGeom>
          <a:ln w="12700">
            <a:miter lim="400000"/>
          </a:ln>
        </p:spPr>
      </p:pic>
      <p:grpSp>
        <p:nvGrpSpPr>
          <p:cNvPr id="308" name="Group 13"/>
          <p:cNvGrpSpPr/>
          <p:nvPr/>
        </p:nvGrpSpPr>
        <p:grpSpPr>
          <a:xfrm>
            <a:off x="1100171" y="3079929"/>
            <a:ext cx="9991660" cy="1770410"/>
            <a:chOff x="0" y="0"/>
            <a:chExt cx="9991659" cy="1770408"/>
          </a:xfrm>
        </p:grpSpPr>
        <p:pic>
          <p:nvPicPr>
            <p:cNvPr id="305" name="NSF \ NOIRLab" descr="NSF \ NOIRLab"/>
            <p:cNvPicPr>
              <a:picLocks noChangeAspect="1"/>
            </p:cNvPicPr>
            <p:nvPr/>
          </p:nvPicPr>
          <p:blipFill>
            <a:blip r:embed="rId4"/>
            <a:stretch>
              <a:fillRect/>
            </a:stretch>
          </p:blipFill>
          <p:spPr>
            <a:xfrm>
              <a:off x="2259738" y="0"/>
              <a:ext cx="3731187" cy="1770409"/>
            </a:xfrm>
            <a:prstGeom prst="rect">
              <a:avLst/>
            </a:prstGeom>
            <a:ln w="12700" cap="flat">
              <a:noFill/>
              <a:miter lim="400000"/>
            </a:ln>
            <a:effectLst/>
          </p:spPr>
        </p:pic>
        <p:pic>
          <p:nvPicPr>
            <p:cNvPr id="306" name="Picture 9" descr="Picture 9"/>
            <p:cNvPicPr>
              <a:picLocks noChangeAspect="1"/>
            </p:cNvPicPr>
            <p:nvPr/>
          </p:nvPicPr>
          <p:blipFill>
            <a:blip r:embed="rId5"/>
            <a:stretch>
              <a:fillRect/>
            </a:stretch>
          </p:blipFill>
          <p:spPr>
            <a:xfrm>
              <a:off x="-1" y="199403"/>
              <a:ext cx="1901662" cy="1371601"/>
            </a:xfrm>
            <a:prstGeom prst="rect">
              <a:avLst/>
            </a:prstGeom>
            <a:ln w="12700" cap="flat">
              <a:noFill/>
              <a:miter lim="400000"/>
            </a:ln>
            <a:effectLst/>
          </p:spPr>
        </p:pic>
        <p:pic>
          <p:nvPicPr>
            <p:cNvPr id="307" name="Picture 10" descr="Picture 10"/>
            <p:cNvPicPr>
              <a:picLocks noChangeAspect="1"/>
            </p:cNvPicPr>
            <p:nvPr/>
          </p:nvPicPr>
          <p:blipFill>
            <a:blip r:embed="rId6"/>
            <a:stretch>
              <a:fillRect/>
            </a:stretch>
          </p:blipFill>
          <p:spPr>
            <a:xfrm>
              <a:off x="6349001" y="428004"/>
              <a:ext cx="3642659" cy="914401"/>
            </a:xfrm>
            <a:prstGeom prst="rect">
              <a:avLst/>
            </a:prstGeom>
            <a:ln w="12700" cap="flat">
              <a:noFill/>
              <a:miter lim="400000"/>
            </a:ln>
            <a:effectLst/>
          </p:spPr>
        </p:pic>
      </p:gr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FFFFFF"/>
        </a:solidFill>
        <a:effectLst/>
      </p:bgPr>
    </p:bg>
    <p:spTree>
      <p:nvGrpSpPr>
        <p:cNvPr id="1" name=""/>
        <p:cNvGrpSpPr/>
        <p:nvPr/>
      </p:nvGrpSpPr>
      <p:grpSpPr>
        <a:xfrm>
          <a:off x="0" y="0"/>
          <a:ext cx="0" cy="0"/>
          <a:chOff x="0" y="0"/>
          <a:chExt cx="0" cy="0"/>
        </a:xfrm>
      </p:grpSpPr>
      <p:sp>
        <p:nvSpPr>
          <p:cNvPr id="315"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
        <p:nvSpPr>
          <p:cNvPr id="316" name="Body Level One…"/>
          <p:cNvSpPr txBox="1">
            <a:spLocks noGrp="1"/>
          </p:cNvSpPr>
          <p:nvPr>
            <p:ph type="body" sz="quarter" idx="1" hasCustomPrompt="1"/>
          </p:nvPr>
        </p:nvSpPr>
        <p:spPr>
          <a:xfrm>
            <a:off x="1524000" y="4582941"/>
            <a:ext cx="9144000" cy="528323"/>
          </a:xfrm>
          <a:prstGeom prst="rect">
            <a:avLst/>
          </a:prstGeom>
        </p:spPr>
        <p:txBody>
          <a:bodyPr anchor="ctr">
            <a:normAutofit/>
          </a:bodyPr>
          <a:lstStyle>
            <a:lvl1pPr marL="0" indent="73152" algn="ctr">
              <a:buSzTx/>
              <a:buFontTx/>
              <a:buNone/>
              <a:defRPr sz="2400">
                <a:solidFill>
                  <a:srgbClr val="000000"/>
                </a:solidFill>
              </a:defRPr>
            </a:lvl1pPr>
            <a:lvl2pPr marL="914400" indent="-402336" algn="ctr">
              <a:buFontTx/>
              <a:defRPr sz="2400">
                <a:solidFill>
                  <a:srgbClr val="000000"/>
                </a:solidFill>
              </a:defRPr>
            </a:lvl2pPr>
            <a:lvl3pPr marL="1452067" indent="-482803" algn="ctr">
              <a:buFontTx/>
              <a:defRPr sz="2400">
                <a:solidFill>
                  <a:srgbClr val="000000"/>
                </a:solidFill>
              </a:defRPr>
            </a:lvl3pPr>
            <a:lvl4pPr marL="1962911" indent="-536447" algn="ctr">
              <a:buFontTx/>
              <a:defRPr sz="2400">
                <a:solidFill>
                  <a:srgbClr val="000000"/>
                </a:solidFill>
              </a:defRPr>
            </a:lvl4pPr>
            <a:lvl5pPr marL="2420111" indent="-536447" algn="ctr">
              <a:buFontTx/>
              <a:defRPr sz="2400">
                <a:solidFill>
                  <a:srgbClr val="000000"/>
                </a:solidFill>
              </a:defRPr>
            </a:lvl5pPr>
          </a:lstStyle>
          <a:p>
            <a:r>
              <a:t>Institution</a:t>
            </a:r>
          </a:p>
          <a:p>
            <a:pPr lvl="1"/>
            <a:endParaRPr/>
          </a:p>
          <a:p>
            <a:pPr lvl="2"/>
            <a:endParaRPr/>
          </a:p>
          <a:p>
            <a:pPr lvl="3"/>
            <a:endParaRPr/>
          </a:p>
          <a:p>
            <a:pPr lvl="4"/>
            <a:endParaRPr/>
          </a:p>
        </p:txBody>
      </p:sp>
      <p:sp>
        <p:nvSpPr>
          <p:cNvPr id="317" name="Title Text"/>
          <p:cNvSpPr txBox="1">
            <a:spLocks noGrp="1"/>
          </p:cNvSpPr>
          <p:nvPr>
            <p:ph type="title"/>
          </p:nvPr>
        </p:nvSpPr>
        <p:spPr>
          <a:xfrm>
            <a:off x="1524000" y="1122362"/>
            <a:ext cx="9144000" cy="2387601"/>
          </a:xfrm>
          <a:prstGeom prst="rect">
            <a:avLst/>
          </a:prstGeom>
        </p:spPr>
        <p:txBody>
          <a:bodyPr/>
          <a:lstStyle>
            <a:lvl1pPr algn="ctr">
              <a:defRPr>
                <a:solidFill>
                  <a:srgbClr val="000000"/>
                </a:solidFill>
              </a:defRPr>
            </a:lvl1pPr>
          </a:lstStyle>
          <a:p>
            <a:r>
              <a:t>Title Text</a:t>
            </a:r>
          </a:p>
        </p:txBody>
      </p:sp>
      <p:pic>
        <p:nvPicPr>
          <p:cNvPr id="318" name="Graphic 11" descr="Graphic 11"/>
          <p:cNvPicPr>
            <a:picLocks noChangeAspect="1"/>
          </p:cNvPicPr>
          <p:nvPr/>
        </p:nvPicPr>
        <p:blipFill>
          <a:blip r:embed="rId2"/>
          <a:stretch>
            <a:fillRect/>
          </a:stretch>
        </p:blipFill>
        <p:spPr>
          <a:xfrm>
            <a:off x="-2" y="8391"/>
            <a:ext cx="1631893" cy="765673"/>
          </a:xfrm>
          <a:prstGeom prst="rect">
            <a:avLst/>
          </a:prstGeom>
          <a:ln w="12700">
            <a:miter lim="400000"/>
          </a:ln>
        </p:spPr>
      </p:pic>
      <p:pic>
        <p:nvPicPr>
          <p:cNvPr id="319" name="Graphic 12" descr="Graphic 12"/>
          <p:cNvPicPr>
            <a:picLocks noChangeAspect="1"/>
          </p:cNvPicPr>
          <p:nvPr/>
        </p:nvPicPr>
        <p:blipFill>
          <a:blip r:embed="rId3"/>
          <a:stretch>
            <a:fillRect/>
          </a:stretch>
        </p:blipFill>
        <p:spPr>
          <a:xfrm>
            <a:off x="1535292" y="8391"/>
            <a:ext cx="1600201" cy="800101"/>
          </a:xfrm>
          <a:prstGeom prst="rect">
            <a:avLst/>
          </a:prstGeom>
          <a:ln w="12700">
            <a:miter lim="400000"/>
          </a:ln>
        </p:spPr>
      </p:pic>
      <p:pic>
        <p:nvPicPr>
          <p:cNvPr id="320" name="Graphic 13" descr="Graphic 13"/>
          <p:cNvPicPr>
            <a:picLocks noChangeAspect="1"/>
          </p:cNvPicPr>
          <p:nvPr/>
        </p:nvPicPr>
        <p:blipFill>
          <a:blip r:embed="rId4"/>
          <a:stretch>
            <a:fillRect/>
          </a:stretch>
        </p:blipFill>
        <p:spPr>
          <a:xfrm>
            <a:off x="3068867" y="42681"/>
            <a:ext cx="943277" cy="731520"/>
          </a:xfrm>
          <a:prstGeom prst="rect">
            <a:avLst/>
          </a:prstGeom>
          <a:ln w="12700">
            <a:miter lim="400000"/>
          </a:ln>
        </p:spPr>
      </p:pic>
      <p:pic>
        <p:nvPicPr>
          <p:cNvPr id="321" name="NSF \ NOIRLab" descr="NSF \ NOIRLab"/>
          <p:cNvPicPr>
            <a:picLocks noChangeAspect="1"/>
          </p:cNvPicPr>
          <p:nvPr/>
        </p:nvPicPr>
        <p:blipFill>
          <a:blip r:embed="rId5"/>
          <a:stretch>
            <a:fillRect/>
          </a:stretch>
        </p:blipFill>
        <p:spPr>
          <a:xfrm>
            <a:off x="-79434" y="6203929"/>
            <a:ext cx="1495988" cy="709831"/>
          </a:xfrm>
          <a:prstGeom prst="rect">
            <a:avLst/>
          </a:prstGeom>
          <a:ln w="12700">
            <a:miter lim="400000"/>
          </a:ln>
        </p:spPr>
      </p:pic>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FFFFFF"/>
        </a:solidFill>
        <a:effectLst/>
      </p:bgPr>
    </p:bg>
    <p:spTree>
      <p:nvGrpSpPr>
        <p:cNvPr id="1" name=""/>
        <p:cNvGrpSpPr/>
        <p:nvPr/>
      </p:nvGrpSpPr>
      <p:grpSpPr>
        <a:xfrm>
          <a:off x="0" y="0"/>
          <a:ext cx="0" cy="0"/>
          <a:chOff x="0" y="0"/>
          <a:chExt cx="0" cy="0"/>
        </a:xfrm>
      </p:grpSpPr>
      <p:sp>
        <p:nvSpPr>
          <p:cNvPr id="328" name="logo bar"/>
          <p:cNvSpPr/>
          <p:nvPr/>
        </p:nvSpPr>
        <p:spPr>
          <a:xfrm>
            <a:off x="0" y="6103082"/>
            <a:ext cx="8355635" cy="765675"/>
          </a:xfrm>
          <a:prstGeom prst="rect">
            <a:avLst/>
          </a:prstGeom>
          <a:gradFill>
            <a:gsLst>
              <a:gs pos="0">
                <a:srgbClr val="F2F2F2"/>
              </a:gs>
              <a:gs pos="100000">
                <a:srgbClr val="9F9F9F">
                  <a:alpha val="0"/>
                </a:srgbClr>
              </a:gs>
            </a:gsLst>
          </a:gradFill>
          <a:ln w="12700">
            <a:miter lim="400000"/>
          </a:ln>
        </p:spPr>
        <p:txBody>
          <a:bodyPr lIns="45719" rIns="45719" anchor="ctr"/>
          <a:lstStyle/>
          <a:p>
            <a:pPr algn="ctr">
              <a:defRPr>
                <a:solidFill>
                  <a:srgbClr val="FFFFFF"/>
                </a:solidFill>
              </a:defRPr>
            </a:pPr>
            <a:endParaRPr/>
          </a:p>
        </p:txBody>
      </p:sp>
      <p:sp>
        <p:nvSpPr>
          <p:cNvPr id="329" name="TextBox 13"/>
          <p:cNvSpPr txBox="1"/>
          <p:nvPr/>
        </p:nvSpPr>
        <p:spPr>
          <a:xfrm>
            <a:off x="1418369" y="6151198"/>
            <a:ext cx="4244342" cy="1728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1200"/>
            </a:lvl1pPr>
          </a:lstStyle>
          <a:p>
            <a:r>
              <a:t>Thanks to the DESI sponsors and Participating Institutions!</a:t>
            </a:r>
          </a:p>
        </p:txBody>
      </p:sp>
      <p:pic>
        <p:nvPicPr>
          <p:cNvPr id="330" name="CEA" descr="CEA"/>
          <p:cNvPicPr>
            <a:picLocks noChangeAspect="1"/>
          </p:cNvPicPr>
          <p:nvPr/>
        </p:nvPicPr>
        <p:blipFill>
          <a:blip r:embed="rId2"/>
          <a:stretch>
            <a:fillRect/>
          </a:stretch>
        </p:blipFill>
        <p:spPr>
          <a:xfrm>
            <a:off x="2615563" y="6392157"/>
            <a:ext cx="548642" cy="436881"/>
          </a:xfrm>
          <a:prstGeom prst="rect">
            <a:avLst/>
          </a:prstGeom>
          <a:ln w="12700">
            <a:miter lim="400000"/>
          </a:ln>
        </p:spPr>
      </p:pic>
      <p:pic>
        <p:nvPicPr>
          <p:cNvPr id="331" name="Conacyt" descr="Conacyt"/>
          <p:cNvPicPr>
            <a:picLocks noChangeAspect="1"/>
          </p:cNvPicPr>
          <p:nvPr/>
        </p:nvPicPr>
        <p:blipFill>
          <a:blip r:embed="rId3"/>
          <a:srcRect l="25472" t="25000" r="25095" b="46001"/>
          <a:stretch>
            <a:fillRect/>
          </a:stretch>
        </p:blipFill>
        <p:spPr>
          <a:xfrm>
            <a:off x="4415592" y="6367637"/>
            <a:ext cx="640081" cy="485922"/>
          </a:xfrm>
          <a:prstGeom prst="rect">
            <a:avLst/>
          </a:prstGeom>
          <a:ln w="12700">
            <a:miter lim="400000"/>
          </a:ln>
        </p:spPr>
      </p:pic>
      <p:pic>
        <p:nvPicPr>
          <p:cNvPr id="332" name="Moore" descr="Moore"/>
          <p:cNvPicPr>
            <a:picLocks noChangeAspect="1"/>
          </p:cNvPicPr>
          <p:nvPr/>
        </p:nvPicPr>
        <p:blipFill>
          <a:blip r:embed="rId4"/>
          <a:srcRect l="5092" t="10666" r="6327" b="14667"/>
          <a:stretch>
            <a:fillRect/>
          </a:stretch>
        </p:blipFill>
        <p:spPr>
          <a:xfrm>
            <a:off x="5109866" y="6432179"/>
            <a:ext cx="914401" cy="356840"/>
          </a:xfrm>
          <a:prstGeom prst="rect">
            <a:avLst/>
          </a:prstGeom>
          <a:ln w="12700">
            <a:miter lim="400000"/>
          </a:ln>
        </p:spPr>
      </p:pic>
      <p:pic>
        <p:nvPicPr>
          <p:cNvPr id="333" name="Spain" descr="Spain"/>
          <p:cNvPicPr>
            <a:picLocks noChangeAspect="1"/>
          </p:cNvPicPr>
          <p:nvPr/>
        </p:nvPicPr>
        <p:blipFill>
          <a:blip r:embed="rId5"/>
          <a:srcRect l="712" t="2609" r="812" b="2487"/>
          <a:stretch>
            <a:fillRect/>
          </a:stretch>
        </p:blipFill>
        <p:spPr>
          <a:xfrm>
            <a:off x="3218397" y="6441063"/>
            <a:ext cx="1143001" cy="339070"/>
          </a:xfrm>
          <a:prstGeom prst="rect">
            <a:avLst/>
          </a:prstGeom>
          <a:ln w="12700">
            <a:miter lim="400000"/>
          </a:ln>
        </p:spPr>
      </p:pic>
      <p:pic>
        <p:nvPicPr>
          <p:cNvPr id="334" name="Graphic 17" descr="Graphic 17"/>
          <p:cNvPicPr>
            <a:picLocks noChangeAspect="1"/>
          </p:cNvPicPr>
          <p:nvPr/>
        </p:nvPicPr>
        <p:blipFill>
          <a:blip r:embed="rId6"/>
          <a:stretch>
            <a:fillRect/>
          </a:stretch>
        </p:blipFill>
        <p:spPr>
          <a:xfrm>
            <a:off x="1535292" y="8391"/>
            <a:ext cx="1600201" cy="800101"/>
          </a:xfrm>
          <a:prstGeom prst="rect">
            <a:avLst/>
          </a:prstGeom>
          <a:ln w="12700">
            <a:miter lim="400000"/>
          </a:ln>
        </p:spPr>
      </p:pic>
      <p:pic>
        <p:nvPicPr>
          <p:cNvPr id="335" name="Graphic 7" descr="Graphic 7"/>
          <p:cNvPicPr>
            <a:picLocks noChangeAspect="1"/>
          </p:cNvPicPr>
          <p:nvPr/>
        </p:nvPicPr>
        <p:blipFill>
          <a:blip r:embed="rId7"/>
          <a:stretch>
            <a:fillRect/>
          </a:stretch>
        </p:blipFill>
        <p:spPr>
          <a:xfrm>
            <a:off x="3068867" y="42681"/>
            <a:ext cx="943277" cy="731520"/>
          </a:xfrm>
          <a:prstGeom prst="rect">
            <a:avLst/>
          </a:prstGeom>
          <a:ln w="12700">
            <a:miter lim="400000"/>
          </a:ln>
        </p:spPr>
      </p:pic>
      <p:pic>
        <p:nvPicPr>
          <p:cNvPr id="336" name="Graphic 11" descr="Graphic 11"/>
          <p:cNvPicPr>
            <a:picLocks noChangeAspect="1"/>
          </p:cNvPicPr>
          <p:nvPr/>
        </p:nvPicPr>
        <p:blipFill>
          <a:blip r:embed="rId8"/>
          <a:stretch>
            <a:fillRect/>
          </a:stretch>
        </p:blipFill>
        <p:spPr>
          <a:xfrm>
            <a:off x="-2" y="8391"/>
            <a:ext cx="1631893" cy="765673"/>
          </a:xfrm>
          <a:prstGeom prst="rect">
            <a:avLst/>
          </a:prstGeom>
          <a:ln w="12700">
            <a:miter lim="400000"/>
          </a:ln>
        </p:spPr>
      </p:pic>
      <p:pic>
        <p:nvPicPr>
          <p:cNvPr id="337" name="Graphic 14" descr="Graphic 14"/>
          <p:cNvPicPr>
            <a:picLocks noChangeAspect="1"/>
          </p:cNvPicPr>
          <p:nvPr/>
        </p:nvPicPr>
        <p:blipFill>
          <a:blip r:embed="rId9"/>
          <a:stretch>
            <a:fillRect/>
          </a:stretch>
        </p:blipFill>
        <p:spPr>
          <a:xfrm>
            <a:off x="6078459" y="6464344"/>
            <a:ext cx="1143001" cy="292510"/>
          </a:xfrm>
          <a:prstGeom prst="rect">
            <a:avLst/>
          </a:prstGeom>
          <a:ln w="12700">
            <a:miter lim="400000"/>
          </a:ln>
        </p:spPr>
      </p:pic>
      <p:pic>
        <p:nvPicPr>
          <p:cNvPr id="338" name="Picture 26" descr="Picture 26"/>
          <p:cNvPicPr>
            <a:picLocks noChangeAspect="1"/>
          </p:cNvPicPr>
          <p:nvPr/>
        </p:nvPicPr>
        <p:blipFill>
          <a:blip r:embed="rId10"/>
          <a:srcRect l="10798" t="27309" r="3129" b="27130"/>
          <a:stretch>
            <a:fillRect/>
          </a:stretch>
        </p:blipFill>
        <p:spPr>
          <a:xfrm>
            <a:off x="1418370" y="6407325"/>
            <a:ext cx="1143001" cy="406545"/>
          </a:xfrm>
          <a:prstGeom prst="rect">
            <a:avLst/>
          </a:prstGeom>
          <a:ln w="12700">
            <a:miter lim="400000"/>
          </a:ln>
        </p:spPr>
      </p:pic>
      <p:pic>
        <p:nvPicPr>
          <p:cNvPr id="339" name="Picture 12" descr="Picture 12"/>
          <p:cNvPicPr>
            <a:picLocks noChangeAspect="1"/>
          </p:cNvPicPr>
          <p:nvPr/>
        </p:nvPicPr>
        <p:blipFill>
          <a:blip r:embed="rId11"/>
          <a:srcRect t="23944" b="24763"/>
          <a:stretch>
            <a:fillRect/>
          </a:stretch>
        </p:blipFill>
        <p:spPr>
          <a:xfrm>
            <a:off x="7275652" y="6477213"/>
            <a:ext cx="1143001" cy="266772"/>
          </a:xfrm>
          <a:prstGeom prst="rect">
            <a:avLst/>
          </a:prstGeom>
          <a:ln w="12700">
            <a:miter lim="400000"/>
          </a:ln>
        </p:spPr>
      </p:pic>
      <p:pic>
        <p:nvPicPr>
          <p:cNvPr id="340" name="NSF \ NOIRLab" descr="NSF \ NOIRLab"/>
          <p:cNvPicPr>
            <a:picLocks noChangeAspect="1"/>
          </p:cNvPicPr>
          <p:nvPr/>
        </p:nvPicPr>
        <p:blipFill>
          <a:blip r:embed="rId12"/>
          <a:stretch>
            <a:fillRect/>
          </a:stretch>
        </p:blipFill>
        <p:spPr>
          <a:xfrm>
            <a:off x="-79434" y="6203929"/>
            <a:ext cx="1495988" cy="709831"/>
          </a:xfrm>
          <a:prstGeom prst="rect">
            <a:avLst/>
          </a:prstGeom>
          <a:ln w="12700">
            <a:miter lim="400000"/>
          </a:ln>
        </p:spPr>
      </p:pic>
      <p:sp>
        <p:nvSpPr>
          <p:cNvPr id="341" name="Body Level One…"/>
          <p:cNvSpPr txBox="1">
            <a:spLocks noGrp="1"/>
          </p:cNvSpPr>
          <p:nvPr>
            <p:ph type="body" idx="1"/>
          </p:nvPr>
        </p:nvSpPr>
        <p:spPr>
          <a:xfrm>
            <a:off x="838200" y="1242644"/>
            <a:ext cx="10515600" cy="4723374"/>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2"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
        <p:nvSpPr>
          <p:cNvPr id="343" name="Title Text"/>
          <p:cNvSpPr txBox="1">
            <a:spLocks noGrp="1"/>
          </p:cNvSpPr>
          <p:nvPr>
            <p:ph type="title"/>
          </p:nvPr>
        </p:nvSpPr>
        <p:spPr>
          <a:xfrm>
            <a:off x="4012143" y="144462"/>
            <a:ext cx="7341657" cy="914401"/>
          </a:xfrm>
          <a:prstGeom prst="rect">
            <a:avLst/>
          </a:prstGeom>
        </p:spPr>
        <p:txBody>
          <a:bodyPr/>
          <a:lstStyle>
            <a:lvl1pPr>
              <a:defRPr>
                <a:solidFill>
                  <a:srgbClr val="000000"/>
                </a:solidFill>
              </a:defRPr>
            </a:lvl1pPr>
          </a:lstStyle>
          <a:p>
            <a:r>
              <a:t>Title Text</a:t>
            </a: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FFFFFF"/>
        </a:solidFill>
        <a:effectLst/>
      </p:bgPr>
    </p:bg>
    <p:spTree>
      <p:nvGrpSpPr>
        <p:cNvPr id="1" name=""/>
        <p:cNvGrpSpPr/>
        <p:nvPr/>
      </p:nvGrpSpPr>
      <p:grpSpPr>
        <a:xfrm>
          <a:off x="0" y="0"/>
          <a:ext cx="0" cy="0"/>
          <a:chOff x="0" y="0"/>
          <a:chExt cx="0" cy="0"/>
        </a:xfrm>
      </p:grpSpPr>
      <p:sp>
        <p:nvSpPr>
          <p:cNvPr id="350" name="logo bar"/>
          <p:cNvSpPr/>
          <p:nvPr/>
        </p:nvSpPr>
        <p:spPr>
          <a:xfrm>
            <a:off x="0" y="6103082"/>
            <a:ext cx="8355635" cy="765675"/>
          </a:xfrm>
          <a:prstGeom prst="rect">
            <a:avLst/>
          </a:prstGeom>
          <a:gradFill>
            <a:gsLst>
              <a:gs pos="0">
                <a:srgbClr val="F2F2F2"/>
              </a:gs>
              <a:gs pos="100000">
                <a:srgbClr val="9F9F9F">
                  <a:alpha val="0"/>
                </a:srgbClr>
              </a:gs>
            </a:gsLst>
          </a:gradFill>
          <a:ln w="12700">
            <a:miter lim="400000"/>
          </a:ln>
        </p:spPr>
        <p:txBody>
          <a:bodyPr lIns="45719" rIns="45719" anchor="ctr"/>
          <a:lstStyle/>
          <a:p>
            <a:pPr algn="ctr">
              <a:defRPr>
                <a:solidFill>
                  <a:srgbClr val="FFFFFF"/>
                </a:solidFill>
              </a:defRPr>
            </a:pPr>
            <a:endParaRPr/>
          </a:p>
        </p:txBody>
      </p:sp>
      <p:sp>
        <p:nvSpPr>
          <p:cNvPr id="351" name="TextBox 13"/>
          <p:cNvSpPr txBox="1"/>
          <p:nvPr/>
        </p:nvSpPr>
        <p:spPr>
          <a:xfrm>
            <a:off x="1418369" y="6151198"/>
            <a:ext cx="4244342" cy="1728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1200"/>
            </a:lvl1pPr>
          </a:lstStyle>
          <a:p>
            <a:r>
              <a:t>Thanks to the DESI sponsors and Participating Institutions!</a:t>
            </a:r>
          </a:p>
        </p:txBody>
      </p:sp>
      <p:pic>
        <p:nvPicPr>
          <p:cNvPr id="352" name="CEA" descr="CEA"/>
          <p:cNvPicPr>
            <a:picLocks noChangeAspect="1"/>
          </p:cNvPicPr>
          <p:nvPr/>
        </p:nvPicPr>
        <p:blipFill>
          <a:blip r:embed="rId2"/>
          <a:stretch>
            <a:fillRect/>
          </a:stretch>
        </p:blipFill>
        <p:spPr>
          <a:xfrm>
            <a:off x="2615563" y="6392157"/>
            <a:ext cx="548642" cy="436881"/>
          </a:xfrm>
          <a:prstGeom prst="rect">
            <a:avLst/>
          </a:prstGeom>
          <a:ln w="12700">
            <a:miter lim="400000"/>
          </a:ln>
        </p:spPr>
      </p:pic>
      <p:pic>
        <p:nvPicPr>
          <p:cNvPr id="353" name="Conacyt" descr="Conacyt"/>
          <p:cNvPicPr>
            <a:picLocks noChangeAspect="1"/>
          </p:cNvPicPr>
          <p:nvPr/>
        </p:nvPicPr>
        <p:blipFill>
          <a:blip r:embed="rId3"/>
          <a:srcRect l="25472" t="25000" r="25095" b="46001"/>
          <a:stretch>
            <a:fillRect/>
          </a:stretch>
        </p:blipFill>
        <p:spPr>
          <a:xfrm>
            <a:off x="4415592" y="6367637"/>
            <a:ext cx="640081" cy="485922"/>
          </a:xfrm>
          <a:prstGeom prst="rect">
            <a:avLst/>
          </a:prstGeom>
          <a:ln w="12700">
            <a:miter lim="400000"/>
          </a:ln>
        </p:spPr>
      </p:pic>
      <p:pic>
        <p:nvPicPr>
          <p:cNvPr id="354" name="Moore" descr="Moore"/>
          <p:cNvPicPr>
            <a:picLocks noChangeAspect="1"/>
          </p:cNvPicPr>
          <p:nvPr/>
        </p:nvPicPr>
        <p:blipFill>
          <a:blip r:embed="rId4"/>
          <a:srcRect l="5092" t="10666" r="6327" b="14667"/>
          <a:stretch>
            <a:fillRect/>
          </a:stretch>
        </p:blipFill>
        <p:spPr>
          <a:xfrm>
            <a:off x="5109866" y="6432179"/>
            <a:ext cx="914401" cy="356840"/>
          </a:xfrm>
          <a:prstGeom prst="rect">
            <a:avLst/>
          </a:prstGeom>
          <a:ln w="12700">
            <a:miter lim="400000"/>
          </a:ln>
        </p:spPr>
      </p:pic>
      <p:pic>
        <p:nvPicPr>
          <p:cNvPr id="355" name="Spain" descr="Spain"/>
          <p:cNvPicPr>
            <a:picLocks noChangeAspect="1"/>
          </p:cNvPicPr>
          <p:nvPr/>
        </p:nvPicPr>
        <p:blipFill>
          <a:blip r:embed="rId5"/>
          <a:srcRect l="712" t="2609" r="812" b="2487"/>
          <a:stretch>
            <a:fillRect/>
          </a:stretch>
        </p:blipFill>
        <p:spPr>
          <a:xfrm>
            <a:off x="3218397" y="6441063"/>
            <a:ext cx="1143001" cy="339070"/>
          </a:xfrm>
          <a:prstGeom prst="rect">
            <a:avLst/>
          </a:prstGeom>
          <a:ln w="12700">
            <a:miter lim="400000"/>
          </a:ln>
        </p:spPr>
      </p:pic>
      <p:pic>
        <p:nvPicPr>
          <p:cNvPr id="356" name="Graphic 17" descr="Graphic 17"/>
          <p:cNvPicPr>
            <a:picLocks noChangeAspect="1"/>
          </p:cNvPicPr>
          <p:nvPr/>
        </p:nvPicPr>
        <p:blipFill>
          <a:blip r:embed="rId6"/>
          <a:stretch>
            <a:fillRect/>
          </a:stretch>
        </p:blipFill>
        <p:spPr>
          <a:xfrm>
            <a:off x="1535292" y="8391"/>
            <a:ext cx="1600201" cy="800101"/>
          </a:xfrm>
          <a:prstGeom prst="rect">
            <a:avLst/>
          </a:prstGeom>
          <a:ln w="12700">
            <a:miter lim="400000"/>
          </a:ln>
        </p:spPr>
      </p:pic>
      <p:pic>
        <p:nvPicPr>
          <p:cNvPr id="357" name="Graphic 7" descr="Graphic 7"/>
          <p:cNvPicPr>
            <a:picLocks noChangeAspect="1"/>
          </p:cNvPicPr>
          <p:nvPr/>
        </p:nvPicPr>
        <p:blipFill>
          <a:blip r:embed="rId7"/>
          <a:stretch>
            <a:fillRect/>
          </a:stretch>
        </p:blipFill>
        <p:spPr>
          <a:xfrm>
            <a:off x="3068867" y="42681"/>
            <a:ext cx="943277" cy="731520"/>
          </a:xfrm>
          <a:prstGeom prst="rect">
            <a:avLst/>
          </a:prstGeom>
          <a:ln w="12700">
            <a:miter lim="400000"/>
          </a:ln>
        </p:spPr>
      </p:pic>
      <p:pic>
        <p:nvPicPr>
          <p:cNvPr id="358" name="Graphic 11" descr="Graphic 11"/>
          <p:cNvPicPr>
            <a:picLocks noChangeAspect="1"/>
          </p:cNvPicPr>
          <p:nvPr/>
        </p:nvPicPr>
        <p:blipFill>
          <a:blip r:embed="rId8"/>
          <a:stretch>
            <a:fillRect/>
          </a:stretch>
        </p:blipFill>
        <p:spPr>
          <a:xfrm>
            <a:off x="-2" y="8391"/>
            <a:ext cx="1631893" cy="765673"/>
          </a:xfrm>
          <a:prstGeom prst="rect">
            <a:avLst/>
          </a:prstGeom>
          <a:ln w="12700">
            <a:miter lim="400000"/>
          </a:ln>
        </p:spPr>
      </p:pic>
      <p:pic>
        <p:nvPicPr>
          <p:cNvPr id="359" name="Graphic 14" descr="Graphic 14"/>
          <p:cNvPicPr>
            <a:picLocks noChangeAspect="1"/>
          </p:cNvPicPr>
          <p:nvPr/>
        </p:nvPicPr>
        <p:blipFill>
          <a:blip r:embed="rId9"/>
          <a:stretch>
            <a:fillRect/>
          </a:stretch>
        </p:blipFill>
        <p:spPr>
          <a:xfrm>
            <a:off x="6078459" y="6464344"/>
            <a:ext cx="1143001" cy="292510"/>
          </a:xfrm>
          <a:prstGeom prst="rect">
            <a:avLst/>
          </a:prstGeom>
          <a:ln w="12700">
            <a:miter lim="400000"/>
          </a:ln>
        </p:spPr>
      </p:pic>
      <p:pic>
        <p:nvPicPr>
          <p:cNvPr id="360" name="Picture 26" descr="Picture 26"/>
          <p:cNvPicPr>
            <a:picLocks noChangeAspect="1"/>
          </p:cNvPicPr>
          <p:nvPr/>
        </p:nvPicPr>
        <p:blipFill>
          <a:blip r:embed="rId10"/>
          <a:srcRect l="10798" t="27309" r="3129" b="27130"/>
          <a:stretch>
            <a:fillRect/>
          </a:stretch>
        </p:blipFill>
        <p:spPr>
          <a:xfrm>
            <a:off x="1418370" y="6407325"/>
            <a:ext cx="1143001" cy="406545"/>
          </a:xfrm>
          <a:prstGeom prst="rect">
            <a:avLst/>
          </a:prstGeom>
          <a:ln w="12700">
            <a:miter lim="400000"/>
          </a:ln>
        </p:spPr>
      </p:pic>
      <p:pic>
        <p:nvPicPr>
          <p:cNvPr id="361" name="Picture 12" descr="Picture 12"/>
          <p:cNvPicPr>
            <a:picLocks noChangeAspect="1"/>
          </p:cNvPicPr>
          <p:nvPr/>
        </p:nvPicPr>
        <p:blipFill>
          <a:blip r:embed="rId11"/>
          <a:srcRect t="23944" b="24763"/>
          <a:stretch>
            <a:fillRect/>
          </a:stretch>
        </p:blipFill>
        <p:spPr>
          <a:xfrm>
            <a:off x="7275652" y="6477213"/>
            <a:ext cx="1143001" cy="266772"/>
          </a:xfrm>
          <a:prstGeom prst="rect">
            <a:avLst/>
          </a:prstGeom>
          <a:ln w="12700">
            <a:miter lim="400000"/>
          </a:ln>
        </p:spPr>
      </p:pic>
      <p:pic>
        <p:nvPicPr>
          <p:cNvPr id="362" name="NSF \ NOIRLab" descr="NSF \ NOIRLab"/>
          <p:cNvPicPr>
            <a:picLocks noChangeAspect="1"/>
          </p:cNvPicPr>
          <p:nvPr/>
        </p:nvPicPr>
        <p:blipFill>
          <a:blip r:embed="rId12"/>
          <a:stretch>
            <a:fillRect/>
          </a:stretch>
        </p:blipFill>
        <p:spPr>
          <a:xfrm>
            <a:off x="-79434" y="6203929"/>
            <a:ext cx="1495988" cy="709831"/>
          </a:xfrm>
          <a:prstGeom prst="rect">
            <a:avLst/>
          </a:prstGeom>
          <a:ln w="12700">
            <a:miter lim="400000"/>
          </a:ln>
        </p:spPr>
      </p:pic>
      <p:sp>
        <p:nvSpPr>
          <p:cNvPr id="363" name="Title Text"/>
          <p:cNvSpPr txBox="1">
            <a:spLocks noGrp="1"/>
          </p:cNvSpPr>
          <p:nvPr>
            <p:ph type="title"/>
          </p:nvPr>
        </p:nvSpPr>
        <p:spPr>
          <a:xfrm>
            <a:off x="4012143" y="144462"/>
            <a:ext cx="7341657" cy="914401"/>
          </a:xfrm>
          <a:prstGeom prst="rect">
            <a:avLst/>
          </a:prstGeom>
        </p:spPr>
        <p:txBody>
          <a:bodyPr/>
          <a:lstStyle>
            <a:lvl1pPr>
              <a:defRPr>
                <a:solidFill>
                  <a:srgbClr val="000000"/>
                </a:solidFill>
              </a:defRPr>
            </a:lvl1pPr>
          </a:lstStyle>
          <a:p>
            <a:r>
              <a:t>Title Text</a:t>
            </a:r>
          </a:p>
        </p:txBody>
      </p:sp>
      <p:sp>
        <p:nvSpPr>
          <p:cNvPr id="364"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1_Title Only">
    <p:bg>
      <p:bgPr>
        <a:solidFill>
          <a:srgbClr val="FFFFFF"/>
        </a:solidFill>
        <a:effectLst/>
      </p:bgPr>
    </p:bg>
    <p:spTree>
      <p:nvGrpSpPr>
        <p:cNvPr id="1" name=""/>
        <p:cNvGrpSpPr/>
        <p:nvPr/>
      </p:nvGrpSpPr>
      <p:grpSpPr>
        <a:xfrm>
          <a:off x="0" y="0"/>
          <a:ext cx="0" cy="0"/>
          <a:chOff x="0" y="0"/>
          <a:chExt cx="0" cy="0"/>
        </a:xfrm>
      </p:grpSpPr>
      <p:sp>
        <p:nvSpPr>
          <p:cNvPr id="371"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378" name="AURA wht/dark background" descr="AURA wht/dark background"/>
          <p:cNvPicPr>
            <a:picLocks noChangeAspect="1"/>
          </p:cNvPicPr>
          <p:nvPr/>
        </p:nvPicPr>
        <p:blipFill>
          <a:blip r:embed="rId3"/>
          <a:stretch>
            <a:fillRect/>
          </a:stretch>
        </p:blipFill>
        <p:spPr>
          <a:xfrm>
            <a:off x="72409" y="6440749"/>
            <a:ext cx="914401" cy="292522"/>
          </a:xfrm>
          <a:prstGeom prst="rect">
            <a:avLst/>
          </a:prstGeom>
          <a:ln w="12700">
            <a:miter lim="400000"/>
          </a:ln>
        </p:spPr>
      </p:pic>
      <p:pic>
        <p:nvPicPr>
          <p:cNvPr id="379" name="NSF \ NOIRLab" descr="NSF \ NOIRLab"/>
          <p:cNvPicPr>
            <a:picLocks noChangeAspect="1"/>
          </p:cNvPicPr>
          <p:nvPr/>
        </p:nvPicPr>
        <p:blipFill>
          <a:blip r:embed="rId4"/>
          <a:stretch>
            <a:fillRect/>
          </a:stretch>
        </p:blipFill>
        <p:spPr>
          <a:xfrm>
            <a:off x="29473" y="18980"/>
            <a:ext cx="2435960" cy="1155839"/>
          </a:xfrm>
          <a:prstGeom prst="rect">
            <a:avLst/>
          </a:prstGeom>
          <a:ln w="12700">
            <a:miter lim="400000"/>
          </a:ln>
        </p:spPr>
      </p:pic>
      <p:sp>
        <p:nvSpPr>
          <p:cNvPr id="3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81" name="Body Level One…"/>
          <p:cNvSpPr txBox="1">
            <a:spLocks noGrp="1"/>
          </p:cNvSpPr>
          <p:nvPr>
            <p:ph type="body" sz="quarter" idx="1" hasCustomPrompt="1"/>
          </p:nvPr>
        </p:nvSpPr>
        <p:spPr>
          <a:xfrm>
            <a:off x="1524000" y="4582941"/>
            <a:ext cx="9144000" cy="528323"/>
          </a:xfrm>
          <a:prstGeom prst="rect">
            <a:avLst/>
          </a:prstGeom>
        </p:spPr>
        <p:txBody>
          <a:bodyPr anchor="ctr">
            <a:normAutofit/>
          </a:bodyPr>
          <a:lstStyle>
            <a:lvl1pPr marL="0" indent="73152" algn="ctr">
              <a:buSzTx/>
              <a:buFontTx/>
              <a:buNone/>
              <a:defRPr sz="2400"/>
            </a:lvl1pPr>
            <a:lvl2pPr marL="914400" indent="-402336" algn="ctr">
              <a:buFontTx/>
              <a:defRPr sz="2400"/>
            </a:lvl2pPr>
            <a:lvl3pPr marL="1452067" indent="-482803" algn="ctr">
              <a:buFontTx/>
              <a:defRPr sz="2400"/>
            </a:lvl3pPr>
            <a:lvl4pPr marL="1962911" indent="-536447" algn="ctr">
              <a:buFontTx/>
              <a:defRPr sz="2400"/>
            </a:lvl4pPr>
            <a:lvl5pPr marL="2420111" indent="-536447" algn="ctr">
              <a:buFontTx/>
              <a:defRPr sz="2400"/>
            </a:lvl5pPr>
          </a:lstStyle>
          <a:p>
            <a:r>
              <a:t>Institution</a:t>
            </a:r>
          </a:p>
          <a:p>
            <a:pPr lvl="1"/>
            <a:endParaRPr/>
          </a:p>
          <a:p>
            <a:pPr lvl="2"/>
            <a:endParaRPr/>
          </a:p>
          <a:p>
            <a:pPr lvl="3"/>
            <a:endParaRPr/>
          </a:p>
          <a:p>
            <a:pPr lvl="4"/>
            <a:endParaRPr/>
          </a:p>
        </p:txBody>
      </p:sp>
      <p:sp>
        <p:nvSpPr>
          <p:cNvPr id="382" name="Title Text"/>
          <p:cNvSpPr txBox="1">
            <a:spLocks noGrp="1"/>
          </p:cNvSpPr>
          <p:nvPr>
            <p:ph type="title"/>
          </p:nvPr>
        </p:nvSpPr>
        <p:spPr>
          <a:xfrm>
            <a:off x="1524000" y="1122362"/>
            <a:ext cx="9144000" cy="2387601"/>
          </a:xfrm>
          <a:prstGeom prst="rect">
            <a:avLst/>
          </a:prstGeom>
        </p:spPr>
        <p:txBody>
          <a:bodyPr/>
          <a:lstStyle>
            <a:lvl1pPr algn="ctr"/>
          </a:lstStyle>
          <a:p>
            <a:r>
              <a:t>Title Text</a:t>
            </a:r>
          </a:p>
        </p:txBody>
      </p:sp>
      <p:sp>
        <p:nvSpPr>
          <p:cNvPr id="383" name="Tag Line"/>
          <p:cNvSpPr txBox="1"/>
          <p:nvPr/>
        </p:nvSpPr>
        <p:spPr>
          <a:xfrm>
            <a:off x="4268311" y="6363939"/>
            <a:ext cx="3655379" cy="3506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lgn="ctr">
              <a:defRPr i="1">
                <a:solidFill>
                  <a:srgbClr val="0076B6"/>
                </a:solidFill>
              </a:defRPr>
            </a:lvl1pPr>
          </a:lstStyle>
          <a:p>
            <a:r>
              <a:t>Discovering Our Universe Together</a:t>
            </a: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390" name="AURA wht/dark background" descr="AURA wht/dark background"/>
          <p:cNvPicPr>
            <a:picLocks noChangeAspect="1"/>
          </p:cNvPicPr>
          <p:nvPr/>
        </p:nvPicPr>
        <p:blipFill>
          <a:blip r:embed="rId3"/>
          <a:stretch>
            <a:fillRect/>
          </a:stretch>
        </p:blipFill>
        <p:spPr>
          <a:xfrm>
            <a:off x="72409" y="6440749"/>
            <a:ext cx="914401" cy="292522"/>
          </a:xfrm>
          <a:prstGeom prst="rect">
            <a:avLst/>
          </a:prstGeom>
          <a:ln w="12700">
            <a:miter lim="400000"/>
          </a:ln>
        </p:spPr>
      </p:pic>
      <p:pic>
        <p:nvPicPr>
          <p:cNvPr id="391" name="NSF \ NOIRLab" descr="NSF \ NOIRLab"/>
          <p:cNvPicPr>
            <a:picLocks noChangeAspect="1"/>
          </p:cNvPicPr>
          <p:nvPr/>
        </p:nvPicPr>
        <p:blipFill>
          <a:blip r:embed="rId4"/>
          <a:stretch>
            <a:fillRect/>
          </a:stretch>
        </p:blipFill>
        <p:spPr>
          <a:xfrm>
            <a:off x="29473" y="18980"/>
            <a:ext cx="2435960" cy="1155839"/>
          </a:xfrm>
          <a:prstGeom prst="rect">
            <a:avLst/>
          </a:prstGeom>
          <a:ln w="12700">
            <a:miter lim="400000"/>
          </a:ln>
        </p:spPr>
      </p:pic>
      <p:sp>
        <p:nvSpPr>
          <p:cNvPr id="392" name="Title Text"/>
          <p:cNvSpPr txBox="1">
            <a:spLocks noGrp="1"/>
          </p:cNvSpPr>
          <p:nvPr>
            <p:ph type="title"/>
          </p:nvPr>
        </p:nvSpPr>
        <p:spPr>
          <a:xfrm>
            <a:off x="2438400" y="154109"/>
            <a:ext cx="8915400" cy="914401"/>
          </a:xfrm>
          <a:prstGeom prst="rect">
            <a:avLst/>
          </a:prstGeom>
        </p:spPr>
        <p:txBody>
          <a:bodyPr/>
          <a:lstStyle/>
          <a:p>
            <a:r>
              <a:t>Title Text</a:t>
            </a:r>
          </a:p>
        </p:txBody>
      </p:sp>
      <p:sp>
        <p:nvSpPr>
          <p:cNvPr id="393" name="Body Level One…"/>
          <p:cNvSpPr txBox="1">
            <a:spLocks noGrp="1"/>
          </p:cNvSpPr>
          <p:nvPr>
            <p:ph type="body" idx="1"/>
          </p:nvPr>
        </p:nvSpPr>
        <p:spPr>
          <a:xfrm>
            <a:off x="838200" y="1242644"/>
            <a:ext cx="10515600" cy="5029201"/>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Fancy title">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401" name="AURA wht/dark background" descr="AURA wht/dark background"/>
          <p:cNvPicPr>
            <a:picLocks noChangeAspect="1"/>
          </p:cNvPicPr>
          <p:nvPr/>
        </p:nvPicPr>
        <p:blipFill>
          <a:blip r:embed="rId3"/>
          <a:stretch>
            <a:fillRect/>
          </a:stretch>
        </p:blipFill>
        <p:spPr>
          <a:xfrm>
            <a:off x="72409" y="6440749"/>
            <a:ext cx="914401" cy="292522"/>
          </a:xfrm>
          <a:prstGeom prst="rect">
            <a:avLst/>
          </a:prstGeom>
          <a:ln w="12700">
            <a:miter lim="400000"/>
          </a:ln>
        </p:spPr>
      </p:pic>
      <p:pic>
        <p:nvPicPr>
          <p:cNvPr id="402" name="NSF \ NOIRLab" descr="NSF \ NOIRLab"/>
          <p:cNvPicPr>
            <a:picLocks noChangeAspect="1"/>
          </p:cNvPicPr>
          <p:nvPr/>
        </p:nvPicPr>
        <p:blipFill>
          <a:blip r:embed="rId4"/>
          <a:stretch>
            <a:fillRect/>
          </a:stretch>
        </p:blipFill>
        <p:spPr>
          <a:xfrm>
            <a:off x="29473" y="18980"/>
            <a:ext cx="2435960" cy="1155839"/>
          </a:xfrm>
          <a:prstGeom prst="rect">
            <a:avLst/>
          </a:prstGeom>
          <a:ln w="12700">
            <a:miter lim="400000"/>
          </a:ln>
        </p:spPr>
      </p:pic>
      <p:pic>
        <p:nvPicPr>
          <p:cNvPr id="403" name="Google Shape;81;p15" descr="Google Shape;81;p15"/>
          <p:cNvPicPr>
            <a:picLocks noChangeAspect="1"/>
          </p:cNvPicPr>
          <p:nvPr/>
        </p:nvPicPr>
        <p:blipFill>
          <a:blip r:embed="rId5"/>
          <a:srcRect l="20222"/>
          <a:stretch>
            <a:fillRect/>
          </a:stretch>
        </p:blipFill>
        <p:spPr>
          <a:xfrm>
            <a:off x="2465432" y="334759"/>
            <a:ext cx="9726567" cy="562572"/>
          </a:xfrm>
          <a:prstGeom prst="rect">
            <a:avLst/>
          </a:prstGeom>
          <a:ln w="12700">
            <a:miter lim="400000"/>
          </a:ln>
        </p:spPr>
      </p:pic>
      <p:sp>
        <p:nvSpPr>
          <p:cNvPr id="404" name="Title Text"/>
          <p:cNvSpPr txBox="1">
            <a:spLocks noGrp="1"/>
          </p:cNvSpPr>
          <p:nvPr>
            <p:ph type="title"/>
          </p:nvPr>
        </p:nvSpPr>
        <p:spPr>
          <a:xfrm>
            <a:off x="2438400" y="0"/>
            <a:ext cx="6276622" cy="1242645"/>
          </a:xfrm>
          <a:prstGeom prst="rect">
            <a:avLst/>
          </a:prstGeom>
        </p:spPr>
        <p:txBody>
          <a:bodyPr lIns="45699" tIns="45699" rIns="45699" bIns="45699"/>
          <a:lstStyle>
            <a:lvl1pPr>
              <a:defRPr sz="3600"/>
            </a:lvl1pPr>
          </a:lstStyle>
          <a:p>
            <a:r>
              <a:t>Title Text</a:t>
            </a:r>
          </a:p>
        </p:txBody>
      </p:sp>
      <p:sp>
        <p:nvSpPr>
          <p:cNvPr id="405" name="Body Level One…"/>
          <p:cNvSpPr txBox="1">
            <a:spLocks noGrp="1"/>
          </p:cNvSpPr>
          <p:nvPr>
            <p:ph type="body" sz="quarter" idx="1"/>
          </p:nvPr>
        </p:nvSpPr>
        <p:spPr>
          <a:xfrm>
            <a:off x="8511822" y="334963"/>
            <a:ext cx="3680179" cy="477838"/>
          </a:xfrm>
          <a:prstGeom prst="rect">
            <a:avLst/>
          </a:prstGeom>
        </p:spPr>
        <p:txBody>
          <a:bodyPr lIns="182875" tIns="182875" rIns="182875" bIns="182875" anchor="ctr">
            <a:normAutofit/>
          </a:bodyPr>
          <a:lstStyle>
            <a:lvl1pPr marL="228600" indent="0">
              <a:buSzTx/>
              <a:buFontTx/>
              <a:buNone/>
              <a:defRPr>
                <a:solidFill>
                  <a:srgbClr val="78A779"/>
                </a:solidFill>
              </a:defRPr>
            </a:lvl1pPr>
            <a:lvl2pPr marL="228600" indent="457200">
              <a:buSzTx/>
              <a:buFontTx/>
              <a:buNone/>
              <a:defRPr>
                <a:solidFill>
                  <a:srgbClr val="78A779"/>
                </a:solidFill>
              </a:defRPr>
            </a:lvl2pPr>
            <a:lvl3pPr marL="228600" indent="914400">
              <a:buSzTx/>
              <a:buFontTx/>
              <a:buNone/>
              <a:defRPr>
                <a:solidFill>
                  <a:srgbClr val="78A779"/>
                </a:solidFill>
              </a:defRPr>
            </a:lvl3pPr>
            <a:lvl4pPr marL="228600" indent="1371600">
              <a:buSzTx/>
              <a:buFontTx/>
              <a:buNone/>
              <a:defRPr>
                <a:solidFill>
                  <a:srgbClr val="78A779"/>
                </a:solidFill>
              </a:defRPr>
            </a:lvl4pPr>
            <a:lvl5pPr marL="228600" indent="1828800">
              <a:buSzTx/>
              <a:buFontTx/>
              <a:buNone/>
              <a:defRPr>
                <a:solidFill>
                  <a:srgbClr val="78A779"/>
                </a:solidFill>
              </a:defRPr>
            </a:lvl5pPr>
          </a:lstStyle>
          <a:p>
            <a:r>
              <a:t>Body Level One</a:t>
            </a:r>
          </a:p>
          <a:p>
            <a:pPr lvl="1"/>
            <a:r>
              <a:t>Body Level Two</a:t>
            </a:r>
          </a:p>
          <a:p>
            <a:pPr lvl="2"/>
            <a:r>
              <a:t>Body Level Three</a:t>
            </a:r>
          </a:p>
          <a:p>
            <a:pPr lvl="3"/>
            <a:r>
              <a:t>Body Level Four</a:t>
            </a:r>
          </a:p>
          <a:p>
            <a:pPr lvl="4"/>
            <a:r>
              <a:t>Body Level Five</a:t>
            </a:r>
          </a:p>
        </p:txBody>
      </p:sp>
      <p:sp>
        <p:nvSpPr>
          <p:cNvPr id="406" name="Slide Number"/>
          <p:cNvSpPr txBox="1">
            <a:spLocks noGrp="1"/>
          </p:cNvSpPr>
          <p:nvPr>
            <p:ph type="sldNum" sz="quarter" idx="2"/>
          </p:nvPr>
        </p:nvSpPr>
        <p:spPr>
          <a:xfrm>
            <a:off x="11537384" y="6406805"/>
            <a:ext cx="273616" cy="264215"/>
          </a:xfrm>
          <a:prstGeom prst="rect">
            <a:avLst/>
          </a:prstGeom>
        </p:spPr>
        <p:txBody>
          <a:bodyPr lIns="45699" tIns="45699" rIns="45699" bIns="45699"/>
          <a:lstStyle>
            <a:lvl1pPr>
              <a:defRPr>
                <a:solidFill>
                  <a:srgbClr val="7F7F7F"/>
                </a:solidFill>
              </a:defRPr>
            </a:lvl1pPr>
          </a:lstStyle>
          <a:p>
            <a:fld id="{86CB4B4D-7CA3-9044-876B-883B54F8677D}" type="slidenum">
              <a:t>‹#›</a:t>
            </a:fld>
            <a:endParaRPr/>
          </a:p>
        </p:txBody>
      </p:sp>
      <p:sp>
        <p:nvSpPr>
          <p:cNvPr id="407" name="Google Shape;87;p15"/>
          <p:cNvSpPr txBox="1">
            <a:spLocks noGrp="1"/>
          </p:cNvSpPr>
          <p:nvPr>
            <p:ph type="body" idx="21"/>
          </p:nvPr>
        </p:nvSpPr>
        <p:spPr>
          <a:xfrm>
            <a:off x="838200" y="1242644"/>
            <a:ext cx="10515600" cy="5029201"/>
          </a:xfrm>
          <a:prstGeom prst="rect">
            <a:avLst/>
          </a:prstGeom>
        </p:spPr>
        <p:txBody>
          <a:bodyPr lIns="182875" tIns="182875" rIns="182875" bIns="182875">
            <a:normAutofit/>
          </a:bodyPr>
          <a:lstStyle/>
          <a:p>
            <a:pPr indent="-406400">
              <a:buClr>
                <a:srgbClr val="FFFFFF"/>
              </a:buClr>
              <a:buSzPts val="2800"/>
            </a:pPr>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pic>
        <p:nvPicPr>
          <p:cNvPr id="36" name="AURA wht/dark background" descr="AURA wht/dark background"/>
          <p:cNvPicPr>
            <a:picLocks noChangeAspect="1"/>
          </p:cNvPicPr>
          <p:nvPr/>
        </p:nvPicPr>
        <p:blipFill>
          <a:blip r:embed="rId2"/>
          <a:stretch>
            <a:fillRect/>
          </a:stretch>
        </p:blipFill>
        <p:spPr>
          <a:xfrm>
            <a:off x="10896600" y="464721"/>
            <a:ext cx="916458" cy="293180"/>
          </a:xfrm>
          <a:prstGeom prst="rect">
            <a:avLst/>
          </a:prstGeom>
          <a:ln w="12700">
            <a:miter lim="400000"/>
          </a:ln>
        </p:spPr>
      </p:pic>
      <p:pic>
        <p:nvPicPr>
          <p:cNvPr id="37" name="NSF \ NOIRLab" descr="NSF \ NOIRLab"/>
          <p:cNvPicPr>
            <a:picLocks noChangeAspect="1"/>
          </p:cNvPicPr>
          <p:nvPr/>
        </p:nvPicPr>
        <p:blipFill>
          <a:blip r:embed="rId3"/>
          <a:stretch>
            <a:fillRect/>
          </a:stretch>
        </p:blipFill>
        <p:spPr>
          <a:xfrm>
            <a:off x="29473" y="18980"/>
            <a:ext cx="2435960" cy="1155839"/>
          </a:xfrm>
          <a:prstGeom prst="rect">
            <a:avLst/>
          </a:prstGeom>
          <a:ln w="12700">
            <a:miter lim="400000"/>
          </a:ln>
        </p:spPr>
      </p:pic>
      <p:sp>
        <p:nvSpPr>
          <p:cNvPr id="38" name="Title Text"/>
          <p:cNvSpPr txBox="1">
            <a:spLocks noGrp="1"/>
          </p:cNvSpPr>
          <p:nvPr>
            <p:ph type="title"/>
          </p:nvPr>
        </p:nvSpPr>
        <p:spPr>
          <a:xfrm>
            <a:off x="2438400" y="154109"/>
            <a:ext cx="8458200" cy="914401"/>
          </a:xfrm>
          <a:prstGeom prst="rect">
            <a:avLst/>
          </a:prstGeom>
        </p:spPr>
        <p:txBody>
          <a:bodyPr/>
          <a:lstStyle/>
          <a:p>
            <a:r>
              <a:t>Title Text</a:t>
            </a:r>
          </a:p>
        </p:txBody>
      </p:sp>
      <p:sp>
        <p:nvSpPr>
          <p:cNvPr id="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Image firs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14" name="Slide Number"/>
          <p:cNvSpPr txBox="1">
            <a:spLocks noGrp="1"/>
          </p:cNvSpPr>
          <p:nvPr>
            <p:ph type="sldNum" sz="quarter" idx="2"/>
          </p:nvPr>
        </p:nvSpPr>
        <p:spPr>
          <a:xfrm>
            <a:off x="11537384" y="6406805"/>
            <a:ext cx="273616" cy="264215"/>
          </a:xfrm>
          <a:prstGeom prst="rect">
            <a:avLst/>
          </a:prstGeom>
        </p:spPr>
        <p:txBody>
          <a:bodyPr lIns="45699" tIns="45699" rIns="45699" bIns="45699"/>
          <a:lstStyle>
            <a:lvl1pPr>
              <a:defRPr>
                <a:solidFill>
                  <a:srgbClr val="7F7F7F"/>
                </a:solidFill>
              </a:defRPr>
            </a:lvl1pPr>
          </a:lstStyle>
          <a:p>
            <a:fld id="{86CB4B4D-7CA3-9044-876B-883B54F8677D}" type="slidenum">
              <a:t>‹#›</a:t>
            </a:fld>
            <a:endParaRPr/>
          </a:p>
        </p:txBody>
      </p:sp>
      <p:sp>
        <p:nvSpPr>
          <p:cNvPr id="415" name="Google Shape;92;p16"/>
          <p:cNvSpPr>
            <a:spLocks noGrp="1"/>
          </p:cNvSpPr>
          <p:nvPr>
            <p:ph type="pic" idx="21"/>
          </p:nvPr>
        </p:nvSpPr>
        <p:spPr>
          <a:xfrm>
            <a:off x="0" y="0"/>
            <a:ext cx="12192000" cy="6858000"/>
          </a:xfrm>
          <a:prstGeom prst="rect">
            <a:avLst/>
          </a:prstGeom>
        </p:spPr>
        <p:txBody>
          <a:bodyPr lIns="91439" tIns="45719" rIns="91439" bIns="45719"/>
          <a:lstStyle/>
          <a:p>
            <a:endParaRPr/>
          </a:p>
        </p:txBody>
      </p:sp>
      <p:sp>
        <p:nvSpPr>
          <p:cNvPr id="416" name="Google Shape;93;p16"/>
          <p:cNvSpPr/>
          <p:nvPr/>
        </p:nvSpPr>
        <p:spPr>
          <a:xfrm>
            <a:off x="0" y="-1"/>
            <a:ext cx="12192000" cy="1594340"/>
          </a:xfrm>
          <a:prstGeom prst="rect">
            <a:avLst/>
          </a:prstGeom>
          <a:gradFill>
            <a:gsLst>
              <a:gs pos="0">
                <a:srgbClr val="000000">
                  <a:alpha val="0"/>
                </a:srgbClr>
              </a:gs>
              <a:gs pos="100000">
                <a:srgbClr val="000000">
                  <a:alpha val="73333"/>
                </a:srgbClr>
              </a:gs>
            </a:gsLst>
            <a:lin ang="16200000"/>
          </a:gradFill>
          <a:ln w="12700">
            <a:miter lim="400000"/>
          </a:ln>
        </p:spPr>
        <p:txBody>
          <a:bodyPr lIns="45719" rIns="45719" anchor="ctr"/>
          <a:lstStyle/>
          <a:p>
            <a:pPr algn="ctr">
              <a:defRPr sz="1400">
                <a:solidFill>
                  <a:srgbClr val="FFFFFF"/>
                </a:solidFill>
              </a:defRPr>
            </a:pPr>
            <a:endParaRPr/>
          </a:p>
        </p:txBody>
      </p:sp>
      <p:sp>
        <p:nvSpPr>
          <p:cNvPr id="417" name="Title Text"/>
          <p:cNvSpPr txBox="1">
            <a:spLocks noGrp="1"/>
          </p:cNvSpPr>
          <p:nvPr>
            <p:ph type="title"/>
          </p:nvPr>
        </p:nvSpPr>
        <p:spPr>
          <a:xfrm>
            <a:off x="2438400" y="154109"/>
            <a:ext cx="8915400" cy="914401"/>
          </a:xfrm>
          <a:prstGeom prst="rect">
            <a:avLst/>
          </a:prstGeom>
        </p:spPr>
        <p:txBody>
          <a:bodyPr lIns="45699" tIns="45699" rIns="45699" bIns="45699"/>
          <a:lstStyle/>
          <a:p>
            <a:r>
              <a:t>Title Text</a:t>
            </a:r>
          </a:p>
        </p:txBody>
      </p:sp>
      <p:pic>
        <p:nvPicPr>
          <p:cNvPr id="418" name="Google Shape;95;p16" descr="Google Shape;95;p16"/>
          <p:cNvPicPr>
            <a:picLocks noChangeAspect="1"/>
          </p:cNvPicPr>
          <p:nvPr/>
        </p:nvPicPr>
        <p:blipFill>
          <a:blip r:embed="rId3"/>
          <a:stretch>
            <a:fillRect/>
          </a:stretch>
        </p:blipFill>
        <p:spPr>
          <a:xfrm>
            <a:off x="29473" y="18980"/>
            <a:ext cx="2435960" cy="1155839"/>
          </a:xfrm>
          <a:prstGeom prst="rect">
            <a:avLst/>
          </a:prstGeom>
          <a:ln w="12700">
            <a:miter lim="400000"/>
          </a:ln>
        </p:spPr>
      </p:pic>
      <p:sp>
        <p:nvSpPr>
          <p:cNvPr id="419" name="Body Level One…"/>
          <p:cNvSpPr txBox="1">
            <a:spLocks noGrp="1"/>
          </p:cNvSpPr>
          <p:nvPr>
            <p:ph type="body" sz="quarter" idx="1"/>
          </p:nvPr>
        </p:nvSpPr>
        <p:spPr>
          <a:xfrm>
            <a:off x="381000" y="5184611"/>
            <a:ext cx="3126734" cy="749142"/>
          </a:xfrm>
          <a:prstGeom prst="rect">
            <a:avLst/>
          </a:prstGeom>
          <a:solidFill>
            <a:srgbClr val="5B9BD5">
              <a:alpha val="44313"/>
            </a:srgbClr>
          </a:solidFill>
          <a:ln w="9525">
            <a:solidFill>
              <a:srgbClr val="44546A"/>
            </a:solidFill>
            <a:round/>
          </a:ln>
        </p:spPr>
        <p:txBody>
          <a:bodyPr lIns="91424" tIns="91424" rIns="91424" bIns="91424" anchor="ctr">
            <a:normAutofit/>
          </a:bodyPr>
          <a:lstStyle>
            <a:lvl1pPr marL="0" indent="11113">
              <a:lnSpc>
                <a:spcPct val="100000"/>
              </a:lnSpc>
              <a:buSzTx/>
              <a:buFontTx/>
              <a:buNone/>
              <a:defRPr sz="2000"/>
            </a:lvl1pPr>
            <a:lvl2pPr marL="0" indent="685800">
              <a:lnSpc>
                <a:spcPct val="100000"/>
              </a:lnSpc>
              <a:buSzTx/>
              <a:buFontTx/>
              <a:buNone/>
              <a:defRPr sz="2000"/>
            </a:lvl2pPr>
            <a:lvl3pPr marL="0" indent="1143000">
              <a:lnSpc>
                <a:spcPct val="100000"/>
              </a:lnSpc>
              <a:buSzTx/>
              <a:buFontTx/>
              <a:buNone/>
              <a:defRPr sz="2000"/>
            </a:lvl3pPr>
            <a:lvl4pPr marL="0" indent="1600200">
              <a:lnSpc>
                <a:spcPct val="100000"/>
              </a:lnSpc>
              <a:buSzTx/>
              <a:buFontTx/>
              <a:buNone/>
              <a:defRPr sz="2000"/>
            </a:lvl4pPr>
            <a:lvl5pPr marL="0" indent="2057400">
              <a:lnSpc>
                <a:spcPct val="100000"/>
              </a:lnSpc>
              <a:buSzTx/>
              <a:buFontTx/>
              <a:buNone/>
              <a:defRPr sz="2000"/>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Bullets Alternate">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426" name="AURA wht/dark background" descr="AURA wht/dark background"/>
          <p:cNvPicPr>
            <a:picLocks noChangeAspect="1"/>
          </p:cNvPicPr>
          <p:nvPr/>
        </p:nvPicPr>
        <p:blipFill>
          <a:blip r:embed="rId3"/>
          <a:stretch>
            <a:fillRect/>
          </a:stretch>
        </p:blipFill>
        <p:spPr>
          <a:xfrm>
            <a:off x="72409" y="6440749"/>
            <a:ext cx="914401" cy="292522"/>
          </a:xfrm>
          <a:prstGeom prst="rect">
            <a:avLst/>
          </a:prstGeom>
          <a:ln w="12700">
            <a:miter lim="400000"/>
          </a:ln>
        </p:spPr>
      </p:pic>
      <p:pic>
        <p:nvPicPr>
          <p:cNvPr id="427" name="NSF \ NOIRLab" descr="NSF \ NOIRLab"/>
          <p:cNvPicPr>
            <a:picLocks noChangeAspect="1"/>
          </p:cNvPicPr>
          <p:nvPr/>
        </p:nvPicPr>
        <p:blipFill>
          <a:blip r:embed="rId4"/>
          <a:stretch>
            <a:fillRect/>
          </a:stretch>
        </p:blipFill>
        <p:spPr>
          <a:xfrm>
            <a:off x="29473" y="18980"/>
            <a:ext cx="2435960" cy="1155839"/>
          </a:xfrm>
          <a:prstGeom prst="rect">
            <a:avLst/>
          </a:prstGeom>
          <a:ln w="12700">
            <a:miter lim="400000"/>
          </a:ln>
        </p:spPr>
      </p:pic>
      <p:pic>
        <p:nvPicPr>
          <p:cNvPr id="428" name="Google Shape;98;p17" descr="Google Shape;98;p17"/>
          <p:cNvPicPr>
            <a:picLocks noChangeAspect="1"/>
          </p:cNvPicPr>
          <p:nvPr/>
        </p:nvPicPr>
        <p:blipFill>
          <a:blip r:embed="rId5"/>
          <a:srcRect l="20222"/>
          <a:stretch>
            <a:fillRect/>
          </a:stretch>
        </p:blipFill>
        <p:spPr>
          <a:xfrm>
            <a:off x="2465432" y="334759"/>
            <a:ext cx="9726567" cy="562572"/>
          </a:xfrm>
          <a:prstGeom prst="rect">
            <a:avLst/>
          </a:prstGeom>
          <a:ln w="12700">
            <a:miter lim="400000"/>
          </a:ln>
        </p:spPr>
      </p:pic>
      <p:sp>
        <p:nvSpPr>
          <p:cNvPr id="429" name="Title Text"/>
          <p:cNvSpPr txBox="1">
            <a:spLocks noGrp="1"/>
          </p:cNvSpPr>
          <p:nvPr>
            <p:ph type="title"/>
          </p:nvPr>
        </p:nvSpPr>
        <p:spPr>
          <a:xfrm>
            <a:off x="2438400" y="-174450"/>
            <a:ext cx="6276622" cy="1571520"/>
          </a:xfrm>
          <a:prstGeom prst="rect">
            <a:avLst/>
          </a:prstGeom>
        </p:spPr>
        <p:txBody>
          <a:bodyPr lIns="45699" tIns="45699" rIns="45699" bIns="45699"/>
          <a:lstStyle>
            <a:lvl1pPr>
              <a:defRPr sz="3600"/>
            </a:lvl1pPr>
          </a:lstStyle>
          <a:p>
            <a:r>
              <a:t>Title Text</a:t>
            </a:r>
          </a:p>
        </p:txBody>
      </p:sp>
      <p:sp>
        <p:nvSpPr>
          <p:cNvPr id="430" name="Body Level One…"/>
          <p:cNvSpPr txBox="1">
            <a:spLocks noGrp="1"/>
          </p:cNvSpPr>
          <p:nvPr>
            <p:ph type="body" sz="quarter" idx="1"/>
          </p:nvPr>
        </p:nvSpPr>
        <p:spPr>
          <a:xfrm>
            <a:off x="8511822" y="334963"/>
            <a:ext cx="3680179" cy="477838"/>
          </a:xfrm>
          <a:prstGeom prst="rect">
            <a:avLst/>
          </a:prstGeom>
        </p:spPr>
        <p:txBody>
          <a:bodyPr lIns="182875" tIns="182875" rIns="182875" bIns="182875" anchor="ctr">
            <a:normAutofit/>
          </a:bodyPr>
          <a:lstStyle>
            <a:lvl1pPr marL="228600" indent="0">
              <a:buSzTx/>
              <a:buFontTx/>
              <a:buNone/>
              <a:defRPr>
                <a:solidFill>
                  <a:srgbClr val="78A779"/>
                </a:solidFill>
              </a:defRPr>
            </a:lvl1pPr>
            <a:lvl2pPr marL="228600" indent="457200">
              <a:buSzTx/>
              <a:buFontTx/>
              <a:buNone/>
              <a:defRPr>
                <a:solidFill>
                  <a:srgbClr val="78A779"/>
                </a:solidFill>
              </a:defRPr>
            </a:lvl2pPr>
            <a:lvl3pPr marL="228600" indent="914400">
              <a:buSzTx/>
              <a:buFontTx/>
              <a:buNone/>
              <a:defRPr>
                <a:solidFill>
                  <a:srgbClr val="78A779"/>
                </a:solidFill>
              </a:defRPr>
            </a:lvl3pPr>
            <a:lvl4pPr marL="228600" indent="1371600">
              <a:buSzTx/>
              <a:buFontTx/>
              <a:buNone/>
              <a:defRPr>
                <a:solidFill>
                  <a:srgbClr val="78A779"/>
                </a:solidFill>
              </a:defRPr>
            </a:lvl4pPr>
            <a:lvl5pPr marL="228600" indent="1828800">
              <a:buSzTx/>
              <a:buFontTx/>
              <a:buNone/>
              <a:defRPr>
                <a:solidFill>
                  <a:srgbClr val="78A779"/>
                </a:solidFill>
              </a:defRPr>
            </a:lvl5pPr>
          </a:lstStyle>
          <a:p>
            <a:r>
              <a:t>Body Level One</a:t>
            </a:r>
          </a:p>
          <a:p>
            <a:pPr lvl="1"/>
            <a:r>
              <a:t>Body Level Two</a:t>
            </a:r>
          </a:p>
          <a:p>
            <a:pPr lvl="2"/>
            <a:r>
              <a:t>Body Level Three</a:t>
            </a:r>
          </a:p>
          <a:p>
            <a:pPr lvl="3"/>
            <a:r>
              <a:t>Body Level Four</a:t>
            </a:r>
          </a:p>
          <a:p>
            <a:pPr lvl="4"/>
            <a:r>
              <a:t>Body Level Five</a:t>
            </a:r>
          </a:p>
        </p:txBody>
      </p:sp>
      <p:sp>
        <p:nvSpPr>
          <p:cNvPr id="431" name="Slide Number"/>
          <p:cNvSpPr txBox="1">
            <a:spLocks noGrp="1"/>
          </p:cNvSpPr>
          <p:nvPr>
            <p:ph type="sldNum" sz="quarter" idx="2"/>
          </p:nvPr>
        </p:nvSpPr>
        <p:spPr>
          <a:xfrm>
            <a:off x="11537384" y="6406805"/>
            <a:ext cx="273616" cy="264215"/>
          </a:xfrm>
          <a:prstGeom prst="rect">
            <a:avLst/>
          </a:prstGeom>
        </p:spPr>
        <p:txBody>
          <a:bodyPr lIns="45699" tIns="45699" rIns="45699" bIns="45699"/>
          <a:lstStyle>
            <a:lvl1pPr>
              <a:defRPr>
                <a:solidFill>
                  <a:srgbClr val="7F7F7F"/>
                </a:solidFill>
              </a:defRPr>
            </a:lvl1pPr>
          </a:lstStyle>
          <a:p>
            <a:fld id="{86CB4B4D-7CA3-9044-876B-883B54F8677D}" type="slidenum">
              <a:t>‹#›</a:t>
            </a:fld>
            <a:endParaRPr/>
          </a:p>
        </p:txBody>
      </p:sp>
      <p:sp>
        <p:nvSpPr>
          <p:cNvPr id="432" name="Google Shape;107;p17"/>
          <p:cNvSpPr txBox="1">
            <a:spLocks noGrp="1"/>
          </p:cNvSpPr>
          <p:nvPr>
            <p:ph type="body" sz="quarter" idx="21"/>
          </p:nvPr>
        </p:nvSpPr>
        <p:spPr>
          <a:xfrm>
            <a:off x="0" y="1729388"/>
            <a:ext cx="11353800" cy="952891"/>
          </a:xfrm>
          <a:prstGeom prst="rect">
            <a:avLst/>
          </a:prstGeom>
          <a:gradFill>
            <a:gsLst>
              <a:gs pos="0">
                <a:srgbClr val="EEF7FF">
                  <a:alpha val="0"/>
                </a:srgbClr>
              </a:gs>
              <a:gs pos="74000">
                <a:srgbClr val="44546A"/>
              </a:gs>
              <a:gs pos="83000">
                <a:srgbClr val="323F4F"/>
              </a:gs>
              <a:gs pos="100000">
                <a:srgbClr val="222A35"/>
              </a:gs>
            </a:gsLst>
            <a:lin ang="10800000"/>
          </a:gradFill>
        </p:spPr>
        <p:txBody>
          <a:bodyPr lIns="182875" tIns="182875" rIns="182875" bIns="182875">
            <a:normAutofit/>
          </a:bodyPr>
          <a:lstStyle/>
          <a:p>
            <a:pPr marL="0" indent="238125">
              <a:buSzTx/>
              <a:buFontTx/>
              <a:buNone/>
            </a:pPr>
            <a:endParaRPr/>
          </a:p>
        </p:txBody>
      </p:sp>
      <p:sp>
        <p:nvSpPr>
          <p:cNvPr id="433" name="Google Shape;108;p17"/>
          <p:cNvSpPr txBox="1">
            <a:spLocks noGrp="1"/>
          </p:cNvSpPr>
          <p:nvPr>
            <p:ph type="body" sz="quarter" idx="22"/>
          </p:nvPr>
        </p:nvSpPr>
        <p:spPr>
          <a:xfrm>
            <a:off x="0" y="4021175"/>
            <a:ext cx="11353800" cy="917576"/>
          </a:xfrm>
          <a:prstGeom prst="rect">
            <a:avLst/>
          </a:prstGeom>
          <a:gradFill>
            <a:gsLst>
              <a:gs pos="0">
                <a:srgbClr val="EEF7FF">
                  <a:alpha val="0"/>
                </a:srgbClr>
              </a:gs>
              <a:gs pos="74000">
                <a:srgbClr val="44546A"/>
              </a:gs>
              <a:gs pos="83000">
                <a:srgbClr val="323F4F"/>
              </a:gs>
              <a:gs pos="100000">
                <a:srgbClr val="222A35"/>
              </a:gs>
            </a:gsLst>
            <a:lin ang="10800000"/>
          </a:gradFill>
        </p:spPr>
        <p:txBody>
          <a:bodyPr lIns="182875" tIns="182875" rIns="182875" bIns="182875">
            <a:normAutofit/>
          </a:bodyPr>
          <a:lstStyle/>
          <a:p>
            <a:pPr marL="0" indent="238125">
              <a:buSzTx/>
              <a:buFontTx/>
              <a:buNone/>
            </a:pPr>
            <a:endParaRPr/>
          </a:p>
        </p:txBody>
      </p:sp>
      <p:sp>
        <p:nvSpPr>
          <p:cNvPr id="434" name="Google Shape;109;p17"/>
          <p:cNvSpPr txBox="1">
            <a:spLocks noGrp="1"/>
          </p:cNvSpPr>
          <p:nvPr>
            <p:ph type="body" sz="quarter" idx="23"/>
          </p:nvPr>
        </p:nvSpPr>
        <p:spPr>
          <a:xfrm>
            <a:off x="0" y="2875282"/>
            <a:ext cx="11353800" cy="952891"/>
          </a:xfrm>
          <a:prstGeom prst="rect">
            <a:avLst/>
          </a:prstGeom>
          <a:gradFill>
            <a:gsLst>
              <a:gs pos="0">
                <a:srgbClr val="EEF7FF">
                  <a:alpha val="0"/>
                </a:srgbClr>
              </a:gs>
              <a:gs pos="74000">
                <a:srgbClr val="44546A"/>
              </a:gs>
              <a:gs pos="83000">
                <a:srgbClr val="323F4F"/>
              </a:gs>
              <a:gs pos="100000">
                <a:srgbClr val="222A35"/>
              </a:gs>
            </a:gsLst>
            <a:lin ang="10800000"/>
          </a:gradFill>
        </p:spPr>
        <p:txBody>
          <a:bodyPr lIns="182875" tIns="182875" rIns="182875" bIns="182875">
            <a:normAutofit/>
          </a:bodyPr>
          <a:lstStyle/>
          <a:p>
            <a:pPr marL="0" indent="238125">
              <a:buSzTx/>
              <a:buFontTx/>
              <a:buNone/>
            </a:pPr>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Gemini-Dark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41" name="Title Text"/>
          <p:cNvSpPr txBox="1">
            <a:spLocks noGrp="1"/>
          </p:cNvSpPr>
          <p:nvPr>
            <p:ph type="title"/>
          </p:nvPr>
        </p:nvSpPr>
        <p:spPr>
          <a:xfrm>
            <a:off x="2438400" y="154109"/>
            <a:ext cx="8458200" cy="914401"/>
          </a:xfrm>
          <a:prstGeom prst="rect">
            <a:avLst/>
          </a:prstGeom>
        </p:spPr>
        <p:txBody>
          <a:bodyPr/>
          <a:lstStyle/>
          <a:p>
            <a:r>
              <a:t>Title Text</a:t>
            </a:r>
          </a:p>
        </p:txBody>
      </p:sp>
      <p:sp>
        <p:nvSpPr>
          <p:cNvPr id="442" name="Body Level One…"/>
          <p:cNvSpPr txBox="1">
            <a:spLocks noGrp="1"/>
          </p:cNvSpPr>
          <p:nvPr>
            <p:ph type="body" idx="1"/>
          </p:nvPr>
        </p:nvSpPr>
        <p:spPr>
          <a:xfrm>
            <a:off x="838200" y="1242644"/>
            <a:ext cx="10515600" cy="5029201"/>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443"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444" name="AURA wht/dark background" descr="AURA wht/dark background"/>
          <p:cNvPicPr>
            <a:picLocks noChangeAspect="1"/>
          </p:cNvPicPr>
          <p:nvPr/>
        </p:nvPicPr>
        <p:blipFill>
          <a:blip r:embed="rId3"/>
          <a:stretch>
            <a:fillRect/>
          </a:stretch>
        </p:blipFill>
        <p:spPr>
          <a:xfrm>
            <a:off x="10896600" y="464721"/>
            <a:ext cx="916458" cy="293180"/>
          </a:xfrm>
          <a:prstGeom prst="rect">
            <a:avLst/>
          </a:prstGeom>
          <a:ln w="12700">
            <a:miter lim="400000"/>
          </a:ln>
        </p:spPr>
      </p:pic>
      <p:pic>
        <p:nvPicPr>
          <p:cNvPr id="445" name="NSF \ NOIRLab" descr="NSF \ NOIRLab"/>
          <p:cNvPicPr>
            <a:picLocks noChangeAspect="1"/>
          </p:cNvPicPr>
          <p:nvPr/>
        </p:nvPicPr>
        <p:blipFill>
          <a:blip r:embed="rId4"/>
          <a:stretch>
            <a:fillRect/>
          </a:stretch>
        </p:blipFill>
        <p:spPr>
          <a:xfrm>
            <a:off x="29473" y="18980"/>
            <a:ext cx="2435960" cy="1155839"/>
          </a:xfrm>
          <a:prstGeom prst="rect">
            <a:avLst/>
          </a:prstGeom>
          <a:ln w="12700">
            <a:miter lim="400000"/>
          </a:ln>
        </p:spPr>
      </p:pic>
      <p:sp>
        <p:nvSpPr>
          <p:cNvPr id="446" name="Logo band"/>
          <p:cNvSpPr/>
          <p:nvPr/>
        </p:nvSpPr>
        <p:spPr>
          <a:xfrm>
            <a:off x="2368420" y="6263271"/>
            <a:ext cx="7888858" cy="594729"/>
          </a:xfrm>
          <a:custGeom>
            <a:avLst/>
            <a:gdLst/>
            <a:ahLst/>
            <a:cxnLst>
              <a:cxn ang="0">
                <a:pos x="wd2" y="hd2"/>
              </a:cxn>
              <a:cxn ang="5400000">
                <a:pos x="wd2" y="hd2"/>
              </a:cxn>
              <a:cxn ang="10800000">
                <a:pos x="wd2" y="hd2"/>
              </a:cxn>
              <a:cxn ang="16200000">
                <a:pos x="wd2" y="hd2"/>
              </a:cxn>
            </a:cxnLst>
            <a:rect l="0" t="0" r="r" b="b"/>
            <a:pathLst>
              <a:path w="21600" h="21600" extrusionOk="0">
                <a:moveTo>
                  <a:pt x="746" y="346"/>
                </a:moveTo>
                <a:lnTo>
                  <a:pt x="21600" y="0"/>
                </a:lnTo>
                <a:lnTo>
                  <a:pt x="21600" y="18000"/>
                </a:lnTo>
                <a:cubicBezTo>
                  <a:pt x="21600" y="19988"/>
                  <a:pt x="21438" y="21600"/>
                  <a:pt x="21238" y="21600"/>
                </a:cubicBezTo>
                <a:lnTo>
                  <a:pt x="755" y="21600"/>
                </a:lnTo>
                <a:cubicBezTo>
                  <a:pt x="368" y="21408"/>
                  <a:pt x="30" y="17641"/>
                  <a:pt x="0" y="11106"/>
                </a:cubicBezTo>
                <a:cubicBezTo>
                  <a:pt x="5" y="4714"/>
                  <a:pt x="375" y="627"/>
                  <a:pt x="746" y="346"/>
                </a:cubicBezTo>
                <a:close/>
              </a:path>
            </a:pathLst>
          </a:custGeom>
          <a:gradFill>
            <a:gsLst>
              <a:gs pos="0">
                <a:srgbClr val="FFB71A"/>
              </a:gs>
              <a:gs pos="87000">
                <a:srgbClr val="FFC21B"/>
              </a:gs>
              <a:gs pos="100000">
                <a:srgbClr val="FFCC1B">
                  <a:alpha val="0"/>
                </a:srgbClr>
              </a:gs>
            </a:gsLst>
          </a:gradFill>
          <a:ln w="12700">
            <a:miter lim="400000"/>
          </a:ln>
        </p:spPr>
        <p:txBody>
          <a:bodyPr lIns="45719" rIns="45719" anchor="ctr"/>
          <a:lstStyle/>
          <a:p>
            <a:pPr>
              <a:defRPr>
                <a:solidFill>
                  <a:srgbClr val="FFFFFF"/>
                </a:solidFill>
              </a:defRPr>
            </a:pPr>
            <a:endParaRPr/>
          </a:p>
        </p:txBody>
      </p:sp>
      <p:pic>
        <p:nvPicPr>
          <p:cNvPr id="447" name="NRC-CNRC Canada" descr="NRC-CNRC Canada"/>
          <p:cNvPicPr>
            <a:picLocks noChangeAspect="1"/>
          </p:cNvPicPr>
          <p:nvPr/>
        </p:nvPicPr>
        <p:blipFill>
          <a:blip r:embed="rId5"/>
          <a:stretch>
            <a:fillRect/>
          </a:stretch>
        </p:blipFill>
        <p:spPr>
          <a:xfrm>
            <a:off x="2729061" y="6472942"/>
            <a:ext cx="984474" cy="188169"/>
          </a:xfrm>
          <a:prstGeom prst="rect">
            <a:avLst/>
          </a:prstGeom>
          <a:ln w="12700">
            <a:miter lim="400000"/>
          </a:ln>
        </p:spPr>
      </p:pic>
      <p:pic>
        <p:nvPicPr>
          <p:cNvPr id="448" name="ANID Chile" descr="ANID Chile"/>
          <p:cNvPicPr>
            <a:picLocks noChangeAspect="1"/>
          </p:cNvPicPr>
          <p:nvPr/>
        </p:nvPicPr>
        <p:blipFill>
          <a:blip r:embed="rId6"/>
          <a:stretch>
            <a:fillRect/>
          </a:stretch>
        </p:blipFill>
        <p:spPr>
          <a:xfrm>
            <a:off x="4201878" y="6315333"/>
            <a:ext cx="548130" cy="503385"/>
          </a:xfrm>
          <a:prstGeom prst="rect">
            <a:avLst/>
          </a:prstGeom>
          <a:ln w="12700">
            <a:miter lim="400000"/>
          </a:ln>
        </p:spPr>
      </p:pic>
      <p:pic>
        <p:nvPicPr>
          <p:cNvPr id="449" name="LNA MCTI Brazil" descr="LNA MCTI Brazil"/>
          <p:cNvPicPr>
            <a:picLocks noChangeAspect="1"/>
          </p:cNvPicPr>
          <p:nvPr/>
        </p:nvPicPr>
        <p:blipFill>
          <a:blip r:embed="rId7"/>
          <a:stretch>
            <a:fillRect/>
          </a:stretch>
        </p:blipFill>
        <p:spPr>
          <a:xfrm>
            <a:off x="5238350" y="6295871"/>
            <a:ext cx="602569" cy="542312"/>
          </a:xfrm>
          <a:prstGeom prst="rect">
            <a:avLst/>
          </a:prstGeom>
          <a:ln w="12700">
            <a:miter lim="400000"/>
          </a:ln>
        </p:spPr>
      </p:pic>
      <p:pic>
        <p:nvPicPr>
          <p:cNvPr id="450" name="MCTI Argentina" descr="MCTI Argentina"/>
          <p:cNvPicPr>
            <a:picLocks noChangeAspect="1"/>
          </p:cNvPicPr>
          <p:nvPr/>
        </p:nvPicPr>
        <p:blipFill>
          <a:blip r:embed="rId8"/>
          <a:stretch>
            <a:fillRect/>
          </a:stretch>
        </p:blipFill>
        <p:spPr>
          <a:xfrm>
            <a:off x="6329260" y="6363020"/>
            <a:ext cx="1164531" cy="408011"/>
          </a:xfrm>
          <a:prstGeom prst="rect">
            <a:avLst/>
          </a:prstGeom>
          <a:ln w="12700">
            <a:miter lim="400000"/>
          </a:ln>
        </p:spPr>
      </p:pic>
      <p:pic>
        <p:nvPicPr>
          <p:cNvPr id="451" name="Picture 25" descr="Picture 25"/>
          <p:cNvPicPr>
            <a:picLocks noChangeAspect="1"/>
          </p:cNvPicPr>
          <p:nvPr/>
        </p:nvPicPr>
        <p:blipFill>
          <a:blip r:embed="rId9"/>
          <a:stretch>
            <a:fillRect/>
          </a:stretch>
        </p:blipFill>
        <p:spPr>
          <a:xfrm>
            <a:off x="-58579" y="6190324"/>
            <a:ext cx="2268380" cy="666337"/>
          </a:xfrm>
          <a:prstGeom prst="rect">
            <a:avLst/>
          </a:prstGeom>
          <a:ln w="12700">
            <a:miter lim="400000"/>
          </a:ln>
        </p:spPr>
      </p:pic>
      <p:pic>
        <p:nvPicPr>
          <p:cNvPr id="452" name="KASI Korea ea" descr="KASI Korea ea"/>
          <p:cNvPicPr>
            <a:picLocks noChangeAspect="1"/>
          </p:cNvPicPr>
          <p:nvPr/>
        </p:nvPicPr>
        <p:blipFill>
          <a:blip r:embed="rId10"/>
          <a:stretch>
            <a:fillRect/>
          </a:stretch>
        </p:blipFill>
        <p:spPr>
          <a:xfrm>
            <a:off x="7897424" y="6412577"/>
            <a:ext cx="1121037" cy="301625"/>
          </a:xfrm>
          <a:prstGeom prst="rect">
            <a:avLst/>
          </a:prstGeom>
          <a:ln w="12700">
            <a:miter lim="400000"/>
          </a:ln>
        </p:spPr>
      </p:pic>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Rubin-Dark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59" name="Title Text"/>
          <p:cNvSpPr txBox="1">
            <a:spLocks noGrp="1"/>
          </p:cNvSpPr>
          <p:nvPr>
            <p:ph type="title"/>
          </p:nvPr>
        </p:nvSpPr>
        <p:spPr>
          <a:xfrm>
            <a:off x="2438400" y="154109"/>
            <a:ext cx="8458200" cy="914401"/>
          </a:xfrm>
          <a:prstGeom prst="rect">
            <a:avLst/>
          </a:prstGeom>
        </p:spPr>
        <p:txBody>
          <a:bodyPr/>
          <a:lstStyle/>
          <a:p>
            <a:r>
              <a:t>Title Text</a:t>
            </a:r>
          </a:p>
        </p:txBody>
      </p:sp>
      <p:sp>
        <p:nvSpPr>
          <p:cNvPr id="460" name="Body Level One…"/>
          <p:cNvSpPr txBox="1">
            <a:spLocks noGrp="1"/>
          </p:cNvSpPr>
          <p:nvPr>
            <p:ph type="body" idx="1"/>
          </p:nvPr>
        </p:nvSpPr>
        <p:spPr>
          <a:xfrm>
            <a:off x="838200" y="1242644"/>
            <a:ext cx="10515600" cy="5029201"/>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461"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462" name="AURA wht/dark background" descr="AURA wht/dark background"/>
          <p:cNvPicPr>
            <a:picLocks noChangeAspect="1"/>
          </p:cNvPicPr>
          <p:nvPr/>
        </p:nvPicPr>
        <p:blipFill>
          <a:blip r:embed="rId3"/>
          <a:stretch>
            <a:fillRect/>
          </a:stretch>
        </p:blipFill>
        <p:spPr>
          <a:xfrm>
            <a:off x="10896600" y="464721"/>
            <a:ext cx="916458" cy="293180"/>
          </a:xfrm>
          <a:prstGeom prst="rect">
            <a:avLst/>
          </a:prstGeom>
          <a:ln w="12700">
            <a:miter lim="400000"/>
          </a:ln>
        </p:spPr>
      </p:pic>
      <p:pic>
        <p:nvPicPr>
          <p:cNvPr id="463" name="NSF \ NOIRLab" descr="NSF \ NOIRLab"/>
          <p:cNvPicPr>
            <a:picLocks noChangeAspect="1"/>
          </p:cNvPicPr>
          <p:nvPr/>
        </p:nvPicPr>
        <p:blipFill>
          <a:blip r:embed="rId4"/>
          <a:stretch>
            <a:fillRect/>
          </a:stretch>
        </p:blipFill>
        <p:spPr>
          <a:xfrm>
            <a:off x="29473" y="18980"/>
            <a:ext cx="2435960" cy="1155839"/>
          </a:xfrm>
          <a:prstGeom prst="rect">
            <a:avLst/>
          </a:prstGeom>
          <a:ln w="12700">
            <a:miter lim="400000"/>
          </a:ln>
        </p:spPr>
      </p:pic>
      <p:sp>
        <p:nvSpPr>
          <p:cNvPr id="464" name="Logo band"/>
          <p:cNvSpPr/>
          <p:nvPr/>
        </p:nvSpPr>
        <p:spPr>
          <a:xfrm>
            <a:off x="0" y="6264893"/>
            <a:ext cx="6705601" cy="594729"/>
          </a:xfrm>
          <a:custGeom>
            <a:avLst/>
            <a:gdLst/>
            <a:ahLst/>
            <a:cxnLst>
              <a:cxn ang="0">
                <a:pos x="wd2" y="hd2"/>
              </a:cxn>
              <a:cxn ang="5400000">
                <a:pos x="wd2" y="hd2"/>
              </a:cxn>
              <a:cxn ang="10800000">
                <a:pos x="wd2" y="hd2"/>
              </a:cxn>
              <a:cxn ang="16200000">
                <a:pos x="wd2" y="hd2"/>
              </a:cxn>
            </a:cxnLst>
            <a:rect l="0" t="0" r="r" b="b"/>
            <a:pathLst>
              <a:path w="21600" h="21600" extrusionOk="0">
                <a:moveTo>
                  <a:pt x="0" y="346"/>
                </a:moveTo>
                <a:lnTo>
                  <a:pt x="21600" y="0"/>
                </a:lnTo>
                <a:lnTo>
                  <a:pt x="21600" y="18000"/>
                </a:lnTo>
                <a:cubicBezTo>
                  <a:pt x="21600" y="19988"/>
                  <a:pt x="21432" y="21600"/>
                  <a:pt x="21225" y="21600"/>
                </a:cubicBezTo>
                <a:lnTo>
                  <a:pt x="9" y="21600"/>
                </a:lnTo>
                <a:cubicBezTo>
                  <a:pt x="6" y="14515"/>
                  <a:pt x="3" y="7431"/>
                  <a:pt x="0" y="346"/>
                </a:cubicBezTo>
                <a:close/>
              </a:path>
            </a:pathLst>
          </a:custGeom>
          <a:gradFill>
            <a:gsLst>
              <a:gs pos="0">
                <a:srgbClr val="024546"/>
              </a:gs>
              <a:gs pos="50000">
                <a:schemeClr val="accent2"/>
              </a:gs>
              <a:gs pos="89000">
                <a:schemeClr val="accent2"/>
              </a:gs>
              <a:gs pos="100000">
                <a:schemeClr val="accent2">
                  <a:alpha val="0"/>
                </a:schemeClr>
              </a:gs>
            </a:gsLst>
          </a:gradFill>
          <a:ln w="12700">
            <a:miter lim="400000"/>
          </a:ln>
        </p:spPr>
        <p:txBody>
          <a:bodyPr lIns="45719" rIns="45719" anchor="ctr"/>
          <a:lstStyle/>
          <a:p>
            <a:pPr>
              <a:defRPr>
                <a:solidFill>
                  <a:srgbClr val="FFFFFF"/>
                </a:solidFill>
              </a:defRPr>
            </a:pPr>
            <a:endParaRPr/>
          </a:p>
        </p:txBody>
      </p:sp>
      <p:pic>
        <p:nvPicPr>
          <p:cNvPr id="465" name="Picture 22" descr="Picture 22"/>
          <p:cNvPicPr>
            <a:picLocks noChangeAspect="1"/>
          </p:cNvPicPr>
          <p:nvPr/>
        </p:nvPicPr>
        <p:blipFill>
          <a:blip r:embed="rId5"/>
          <a:stretch>
            <a:fillRect/>
          </a:stretch>
        </p:blipFill>
        <p:spPr>
          <a:xfrm>
            <a:off x="-160409" y="5915185"/>
            <a:ext cx="1308132" cy="1308133"/>
          </a:xfrm>
          <a:prstGeom prst="rect">
            <a:avLst/>
          </a:prstGeom>
          <a:ln w="12700">
            <a:miter lim="400000"/>
          </a:ln>
        </p:spPr>
      </p:pic>
      <p:pic>
        <p:nvPicPr>
          <p:cNvPr id="466" name="Picture 25" descr="Picture 25"/>
          <p:cNvPicPr>
            <a:picLocks noChangeAspect="1"/>
          </p:cNvPicPr>
          <p:nvPr/>
        </p:nvPicPr>
        <p:blipFill>
          <a:blip r:embed="rId6"/>
          <a:stretch>
            <a:fillRect/>
          </a:stretch>
        </p:blipFill>
        <p:spPr>
          <a:xfrm>
            <a:off x="1603876" y="6340652"/>
            <a:ext cx="1537287" cy="457201"/>
          </a:xfrm>
          <a:prstGeom prst="rect">
            <a:avLst/>
          </a:prstGeom>
          <a:ln w="12700">
            <a:miter lim="400000"/>
          </a:ln>
        </p:spPr>
      </p:pic>
      <p:pic>
        <p:nvPicPr>
          <p:cNvPr id="467" name="Picture 26" descr="Picture 26"/>
          <p:cNvPicPr>
            <a:picLocks noChangeAspect="1"/>
          </p:cNvPicPr>
          <p:nvPr/>
        </p:nvPicPr>
        <p:blipFill>
          <a:blip r:embed="rId7"/>
          <a:stretch>
            <a:fillRect/>
          </a:stretch>
        </p:blipFill>
        <p:spPr>
          <a:xfrm>
            <a:off x="3831021" y="6340652"/>
            <a:ext cx="1828800" cy="457201"/>
          </a:xfrm>
          <a:prstGeom prst="rect">
            <a:avLst/>
          </a:prstGeom>
          <a:ln w="12700">
            <a:miter lim="400000"/>
          </a:ln>
        </p:spPr>
      </p:pic>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SOAR-Dark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74" name="Title Text"/>
          <p:cNvSpPr txBox="1">
            <a:spLocks noGrp="1"/>
          </p:cNvSpPr>
          <p:nvPr>
            <p:ph type="title"/>
          </p:nvPr>
        </p:nvSpPr>
        <p:spPr>
          <a:xfrm>
            <a:off x="2438400" y="154109"/>
            <a:ext cx="8458200" cy="914401"/>
          </a:xfrm>
          <a:prstGeom prst="rect">
            <a:avLst/>
          </a:prstGeom>
        </p:spPr>
        <p:txBody>
          <a:bodyPr/>
          <a:lstStyle/>
          <a:p>
            <a:r>
              <a:t>Title Text</a:t>
            </a:r>
          </a:p>
        </p:txBody>
      </p:sp>
      <p:sp>
        <p:nvSpPr>
          <p:cNvPr id="475" name="Body Level One…"/>
          <p:cNvSpPr txBox="1">
            <a:spLocks noGrp="1"/>
          </p:cNvSpPr>
          <p:nvPr>
            <p:ph type="body" idx="1"/>
          </p:nvPr>
        </p:nvSpPr>
        <p:spPr>
          <a:xfrm>
            <a:off x="838200" y="1242644"/>
            <a:ext cx="10515600" cy="5029201"/>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pic>
        <p:nvPicPr>
          <p:cNvPr id="476" name="AURA wht/dark background" descr="AURA wht/dark background"/>
          <p:cNvPicPr>
            <a:picLocks noChangeAspect="1"/>
          </p:cNvPicPr>
          <p:nvPr/>
        </p:nvPicPr>
        <p:blipFill>
          <a:blip r:embed="rId3"/>
          <a:stretch>
            <a:fillRect/>
          </a:stretch>
        </p:blipFill>
        <p:spPr>
          <a:xfrm>
            <a:off x="10896600" y="464721"/>
            <a:ext cx="916458" cy="293180"/>
          </a:xfrm>
          <a:prstGeom prst="rect">
            <a:avLst/>
          </a:prstGeom>
          <a:ln w="12700">
            <a:miter lim="400000"/>
          </a:ln>
        </p:spPr>
      </p:pic>
      <p:grpSp>
        <p:nvGrpSpPr>
          <p:cNvPr id="485" name="Group 20"/>
          <p:cNvGrpSpPr/>
          <p:nvPr/>
        </p:nvGrpSpPr>
        <p:grpSpPr>
          <a:xfrm>
            <a:off x="1" y="6246088"/>
            <a:ext cx="6701589" cy="632338"/>
            <a:chOff x="0" y="0"/>
            <a:chExt cx="6701588" cy="632337"/>
          </a:xfrm>
        </p:grpSpPr>
        <p:sp>
          <p:nvSpPr>
            <p:cNvPr id="477" name="Logo band"/>
            <p:cNvSpPr/>
            <p:nvPr/>
          </p:nvSpPr>
          <p:spPr>
            <a:xfrm>
              <a:off x="0" y="18804"/>
              <a:ext cx="6701589" cy="594728"/>
            </a:xfrm>
            <a:custGeom>
              <a:avLst/>
              <a:gdLst/>
              <a:ahLst/>
              <a:cxnLst>
                <a:cxn ang="0">
                  <a:pos x="wd2" y="hd2"/>
                </a:cxn>
                <a:cxn ang="5400000">
                  <a:pos x="wd2" y="hd2"/>
                </a:cxn>
                <a:cxn ang="10800000">
                  <a:pos x="wd2" y="hd2"/>
                </a:cxn>
                <a:cxn ang="16200000">
                  <a:pos x="wd2" y="hd2"/>
                </a:cxn>
              </a:cxnLst>
              <a:rect l="0" t="0" r="r" b="b"/>
              <a:pathLst>
                <a:path w="21600" h="21600" extrusionOk="0">
                  <a:moveTo>
                    <a:pt x="0" y="346"/>
                  </a:moveTo>
                  <a:lnTo>
                    <a:pt x="21600" y="0"/>
                  </a:lnTo>
                  <a:lnTo>
                    <a:pt x="21600" y="18000"/>
                  </a:lnTo>
                  <a:cubicBezTo>
                    <a:pt x="21600" y="19988"/>
                    <a:pt x="21432" y="21600"/>
                    <a:pt x="21225" y="21600"/>
                  </a:cubicBezTo>
                  <a:lnTo>
                    <a:pt x="9" y="21600"/>
                  </a:lnTo>
                  <a:cubicBezTo>
                    <a:pt x="6" y="14515"/>
                    <a:pt x="3" y="7431"/>
                    <a:pt x="0" y="346"/>
                  </a:cubicBezTo>
                  <a:close/>
                </a:path>
              </a:pathLst>
            </a:custGeom>
            <a:gradFill flip="none" rotWithShape="1">
              <a:gsLst>
                <a:gs pos="0">
                  <a:srgbClr val="000E0E"/>
                </a:gs>
                <a:gs pos="21000">
                  <a:srgbClr val="011818"/>
                </a:gs>
                <a:gs pos="66000">
                  <a:srgbClr val="047C7D"/>
                </a:gs>
                <a:gs pos="81000">
                  <a:srgbClr val="047A7B"/>
                </a:gs>
                <a:gs pos="100000">
                  <a:srgbClr val="036162">
                    <a:alpha val="0"/>
                  </a:srgbClr>
                </a:gs>
              </a:gsLst>
              <a:lin ang="0" scaled="0"/>
            </a:gra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pic>
          <p:nvPicPr>
            <p:cNvPr id="478" name="SOAR" descr="SOAR"/>
            <p:cNvPicPr>
              <a:picLocks noChangeAspect="1"/>
            </p:cNvPicPr>
            <p:nvPr/>
          </p:nvPicPr>
          <p:blipFill>
            <a:blip r:embed="rId4"/>
            <a:stretch>
              <a:fillRect/>
            </a:stretch>
          </p:blipFill>
          <p:spPr>
            <a:xfrm>
              <a:off x="212805" y="-1"/>
              <a:ext cx="469558" cy="632339"/>
            </a:xfrm>
            <a:prstGeom prst="rect">
              <a:avLst/>
            </a:prstGeom>
            <a:ln w="12700" cap="flat">
              <a:noFill/>
              <a:miter lim="400000"/>
            </a:ln>
            <a:effectLst>
              <a:outerShdw blurRad="50800" dist="38100" dir="2700000" rotWithShape="0">
                <a:srgbClr val="000000">
                  <a:alpha val="90000"/>
                </a:srgbClr>
              </a:outerShdw>
            </a:effectLst>
          </p:spPr>
        </p:pic>
        <p:pic>
          <p:nvPicPr>
            <p:cNvPr id="479" name="UNC" descr="UNC"/>
            <p:cNvPicPr>
              <a:picLocks noChangeAspect="1"/>
            </p:cNvPicPr>
            <p:nvPr/>
          </p:nvPicPr>
          <p:blipFill>
            <a:blip r:embed="rId5"/>
            <a:stretch>
              <a:fillRect/>
            </a:stretch>
          </p:blipFill>
          <p:spPr>
            <a:xfrm>
              <a:off x="3664735" y="69775"/>
              <a:ext cx="492786" cy="492786"/>
            </a:xfrm>
            <a:prstGeom prst="rect">
              <a:avLst/>
            </a:prstGeom>
            <a:ln w="12700" cap="flat">
              <a:noFill/>
              <a:miter lim="400000"/>
            </a:ln>
            <a:effectLst/>
          </p:spPr>
        </p:pic>
        <p:pic>
          <p:nvPicPr>
            <p:cNvPr id="480" name="MSU" descr="MSU"/>
            <p:cNvPicPr>
              <a:picLocks noChangeAspect="1"/>
            </p:cNvPicPr>
            <p:nvPr/>
          </p:nvPicPr>
          <p:blipFill>
            <a:blip r:embed="rId6"/>
            <a:srcRect l="17630" r="17559"/>
            <a:stretch>
              <a:fillRect/>
            </a:stretch>
          </p:blipFill>
          <p:spPr>
            <a:xfrm>
              <a:off x="4783355" y="74306"/>
              <a:ext cx="691012" cy="533102"/>
            </a:xfrm>
            <a:prstGeom prst="rect">
              <a:avLst/>
            </a:prstGeom>
            <a:ln w="12700" cap="flat">
              <a:noFill/>
              <a:miter lim="400000"/>
            </a:ln>
            <a:effectLst/>
          </p:spPr>
        </p:pic>
        <p:grpSp>
          <p:nvGrpSpPr>
            <p:cNvPr id="483" name="Brazil"/>
            <p:cNvGrpSpPr/>
            <p:nvPr/>
          </p:nvGrpSpPr>
          <p:grpSpPr>
            <a:xfrm>
              <a:off x="1342117" y="56151"/>
              <a:ext cx="569102" cy="515466"/>
              <a:chOff x="0" y="0"/>
              <a:chExt cx="569101" cy="515465"/>
            </a:xfrm>
          </p:grpSpPr>
          <p:sp>
            <p:nvSpPr>
              <p:cNvPr id="481" name="Rectangle 27"/>
              <p:cNvSpPr/>
              <p:nvPr/>
            </p:nvSpPr>
            <p:spPr>
              <a:xfrm>
                <a:off x="0" y="-1"/>
                <a:ext cx="492786" cy="174760"/>
              </a:xfrm>
              <a:prstGeom prst="rect">
                <a:avLst/>
              </a:prstGeom>
              <a:solidFill>
                <a:srgbClr val="E7E6E6">
                  <a:alpha val="37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pic>
            <p:nvPicPr>
              <p:cNvPr id="482" name="Brazil" descr="Brazil"/>
              <p:cNvPicPr>
                <a:picLocks noChangeAspect="1"/>
              </p:cNvPicPr>
              <p:nvPr/>
            </p:nvPicPr>
            <p:blipFill>
              <a:blip r:embed="rId7"/>
              <a:stretch>
                <a:fillRect/>
              </a:stretch>
            </p:blipFill>
            <p:spPr>
              <a:xfrm>
                <a:off x="0" y="4566"/>
                <a:ext cx="569102" cy="510900"/>
              </a:xfrm>
              <a:prstGeom prst="rect">
                <a:avLst/>
              </a:prstGeom>
              <a:ln w="12700" cap="flat">
                <a:noFill/>
                <a:miter lim="400000"/>
              </a:ln>
              <a:effectLst/>
            </p:spPr>
          </p:pic>
        </p:grpSp>
        <p:pic>
          <p:nvPicPr>
            <p:cNvPr id="484" name="NSF" descr="NSF"/>
            <p:cNvPicPr>
              <a:picLocks noChangeAspect="1"/>
            </p:cNvPicPr>
            <p:nvPr/>
          </p:nvPicPr>
          <p:blipFill>
            <a:blip r:embed="rId8"/>
            <a:stretch>
              <a:fillRect/>
            </a:stretch>
          </p:blipFill>
          <p:spPr>
            <a:xfrm>
              <a:off x="2537053" y="65245"/>
              <a:ext cx="501848" cy="501847"/>
            </a:xfrm>
            <a:prstGeom prst="rect">
              <a:avLst/>
            </a:prstGeom>
            <a:ln w="12700" cap="flat">
              <a:noFill/>
              <a:miter lim="400000"/>
            </a:ln>
            <a:effectLst/>
          </p:spPr>
        </p:pic>
      </p:grpSp>
      <p:sp>
        <p:nvSpPr>
          <p:cNvPr id="486"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487" name="NSF \ NOIRLab" descr="NSF \ NOIRLab"/>
          <p:cNvPicPr>
            <a:picLocks noChangeAspect="1"/>
          </p:cNvPicPr>
          <p:nvPr/>
        </p:nvPicPr>
        <p:blipFill>
          <a:blip r:embed="rId9"/>
          <a:stretch>
            <a:fillRect/>
          </a:stretch>
        </p:blipFill>
        <p:spPr>
          <a:xfrm>
            <a:off x="29473" y="18980"/>
            <a:ext cx="2435960" cy="1155839"/>
          </a:xfrm>
          <a:prstGeom prst="rect">
            <a:avLst/>
          </a:prstGeom>
          <a:ln w="12700">
            <a:miter lim="400000"/>
          </a:ln>
        </p:spPr>
      </p:pic>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USELTP-Dark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94" name="Title Text"/>
          <p:cNvSpPr txBox="1">
            <a:spLocks noGrp="1"/>
          </p:cNvSpPr>
          <p:nvPr>
            <p:ph type="title"/>
          </p:nvPr>
        </p:nvSpPr>
        <p:spPr>
          <a:xfrm>
            <a:off x="2438400" y="154109"/>
            <a:ext cx="8458200" cy="914401"/>
          </a:xfrm>
          <a:prstGeom prst="rect">
            <a:avLst/>
          </a:prstGeom>
        </p:spPr>
        <p:txBody>
          <a:bodyPr/>
          <a:lstStyle/>
          <a:p>
            <a:r>
              <a:t>Title Text</a:t>
            </a:r>
          </a:p>
        </p:txBody>
      </p:sp>
      <p:sp>
        <p:nvSpPr>
          <p:cNvPr id="495" name="Body Level One…"/>
          <p:cNvSpPr txBox="1">
            <a:spLocks noGrp="1"/>
          </p:cNvSpPr>
          <p:nvPr>
            <p:ph type="body" idx="1"/>
          </p:nvPr>
        </p:nvSpPr>
        <p:spPr>
          <a:xfrm>
            <a:off x="838200" y="1242644"/>
            <a:ext cx="10515600" cy="5029201"/>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pic>
        <p:nvPicPr>
          <p:cNvPr id="496" name="AURA wht/dark background" descr="AURA wht/dark background"/>
          <p:cNvPicPr>
            <a:picLocks noChangeAspect="1"/>
          </p:cNvPicPr>
          <p:nvPr/>
        </p:nvPicPr>
        <p:blipFill>
          <a:blip r:embed="rId3"/>
          <a:stretch>
            <a:fillRect/>
          </a:stretch>
        </p:blipFill>
        <p:spPr>
          <a:xfrm>
            <a:off x="10896600" y="464721"/>
            <a:ext cx="916458" cy="293180"/>
          </a:xfrm>
          <a:prstGeom prst="rect">
            <a:avLst/>
          </a:prstGeom>
          <a:ln w="12700">
            <a:miter lim="400000"/>
          </a:ln>
        </p:spPr>
      </p:pic>
      <p:sp>
        <p:nvSpPr>
          <p:cNvPr id="497"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498" name="NSF \ NOIRLab" descr="NSF \ NOIRLab"/>
          <p:cNvPicPr>
            <a:picLocks noChangeAspect="1"/>
          </p:cNvPicPr>
          <p:nvPr/>
        </p:nvPicPr>
        <p:blipFill>
          <a:blip r:embed="rId4"/>
          <a:stretch>
            <a:fillRect/>
          </a:stretch>
        </p:blipFill>
        <p:spPr>
          <a:xfrm>
            <a:off x="29473" y="18980"/>
            <a:ext cx="2435960" cy="1155839"/>
          </a:xfrm>
          <a:prstGeom prst="rect">
            <a:avLst/>
          </a:prstGeom>
          <a:ln w="12700">
            <a:miter lim="400000"/>
          </a:ln>
        </p:spPr>
      </p:pic>
      <p:pic>
        <p:nvPicPr>
          <p:cNvPr id="499" name="Picture 9" descr="Picture 9"/>
          <p:cNvPicPr>
            <a:picLocks noChangeAspect="1"/>
          </p:cNvPicPr>
          <p:nvPr/>
        </p:nvPicPr>
        <p:blipFill>
          <a:blip r:embed="rId5"/>
          <a:stretch>
            <a:fillRect/>
          </a:stretch>
        </p:blipFill>
        <p:spPr>
          <a:xfrm>
            <a:off x="0" y="6273853"/>
            <a:ext cx="6557795" cy="600021"/>
          </a:xfrm>
          <a:prstGeom prst="rect">
            <a:avLst/>
          </a:prstGeom>
          <a:ln w="12700">
            <a:miter lim="400000"/>
          </a:ln>
        </p:spPr>
      </p:pic>
      <p:pic>
        <p:nvPicPr>
          <p:cNvPr id="500" name="Picture 10" descr="Picture 10"/>
          <p:cNvPicPr>
            <a:picLocks noChangeAspect="1"/>
          </p:cNvPicPr>
          <p:nvPr/>
        </p:nvPicPr>
        <p:blipFill>
          <a:blip r:embed="rId6"/>
          <a:stretch>
            <a:fillRect/>
          </a:stretch>
        </p:blipFill>
        <p:spPr>
          <a:xfrm>
            <a:off x="3278897" y="6371895"/>
            <a:ext cx="1609783" cy="403938"/>
          </a:xfrm>
          <a:prstGeom prst="rect">
            <a:avLst/>
          </a:prstGeom>
          <a:ln w="12700">
            <a:miter lim="400000"/>
          </a:ln>
        </p:spPr>
      </p:pic>
      <p:pic>
        <p:nvPicPr>
          <p:cNvPr id="501" name="Picture 11" descr="Picture 11"/>
          <p:cNvPicPr>
            <a:picLocks noChangeAspect="1"/>
          </p:cNvPicPr>
          <p:nvPr/>
        </p:nvPicPr>
        <p:blipFill>
          <a:blip r:embed="rId7"/>
          <a:stretch>
            <a:fillRect/>
          </a:stretch>
        </p:blipFill>
        <p:spPr>
          <a:xfrm>
            <a:off x="1586008" y="6311260"/>
            <a:ext cx="728236" cy="525207"/>
          </a:xfrm>
          <a:prstGeom prst="rect">
            <a:avLst/>
          </a:prstGeom>
          <a:ln w="12700">
            <a:miter lim="400000"/>
          </a:ln>
        </p:spPr>
      </p:pic>
      <p:pic>
        <p:nvPicPr>
          <p:cNvPr id="502" name="Picture 12" descr="Picture 12"/>
          <p:cNvPicPr>
            <a:picLocks noChangeAspect="1"/>
          </p:cNvPicPr>
          <p:nvPr/>
        </p:nvPicPr>
        <p:blipFill>
          <a:blip r:embed="rId8"/>
          <a:stretch>
            <a:fillRect/>
          </a:stretch>
        </p:blipFill>
        <p:spPr>
          <a:xfrm>
            <a:off x="116687" y="6306494"/>
            <a:ext cx="1130766" cy="534740"/>
          </a:xfrm>
          <a:prstGeom prst="rect">
            <a:avLst/>
          </a:prstGeom>
          <a:ln w="12700">
            <a:miter lim="400000"/>
          </a:ln>
        </p:spPr>
      </p:pic>
      <p:pic>
        <p:nvPicPr>
          <p:cNvPr id="503" name="Picture 13" descr="Picture 13"/>
          <p:cNvPicPr>
            <a:picLocks noChangeAspect="1"/>
          </p:cNvPicPr>
          <p:nvPr/>
        </p:nvPicPr>
        <p:blipFill>
          <a:blip r:embed="rId9"/>
          <a:stretch>
            <a:fillRect/>
          </a:stretch>
        </p:blipFill>
        <p:spPr>
          <a:xfrm>
            <a:off x="2274715" y="6173492"/>
            <a:ext cx="991251" cy="800746"/>
          </a:xfrm>
          <a:prstGeom prst="rect">
            <a:avLst/>
          </a:prstGeom>
          <a:ln w="12700">
            <a:miter lim="400000"/>
          </a:ln>
        </p:spPr>
      </p:pic>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Title Only">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510" name="AURA wht/dark background" descr="AURA wht/dark background"/>
          <p:cNvPicPr>
            <a:picLocks noChangeAspect="1"/>
          </p:cNvPicPr>
          <p:nvPr/>
        </p:nvPicPr>
        <p:blipFill>
          <a:blip r:embed="rId3"/>
          <a:stretch>
            <a:fillRect/>
          </a:stretch>
        </p:blipFill>
        <p:spPr>
          <a:xfrm>
            <a:off x="72409" y="6440749"/>
            <a:ext cx="914401" cy="292522"/>
          </a:xfrm>
          <a:prstGeom prst="rect">
            <a:avLst/>
          </a:prstGeom>
          <a:ln w="12700">
            <a:miter lim="400000"/>
          </a:ln>
        </p:spPr>
      </p:pic>
      <p:pic>
        <p:nvPicPr>
          <p:cNvPr id="511" name="NSF \ NOIRLab" descr="NSF \ NOIRLab"/>
          <p:cNvPicPr>
            <a:picLocks noChangeAspect="1"/>
          </p:cNvPicPr>
          <p:nvPr/>
        </p:nvPicPr>
        <p:blipFill>
          <a:blip r:embed="rId4"/>
          <a:stretch>
            <a:fillRect/>
          </a:stretch>
        </p:blipFill>
        <p:spPr>
          <a:xfrm>
            <a:off x="29473" y="18980"/>
            <a:ext cx="2435960" cy="1155839"/>
          </a:xfrm>
          <a:prstGeom prst="rect">
            <a:avLst/>
          </a:prstGeom>
          <a:ln w="12700">
            <a:miter lim="400000"/>
          </a:ln>
        </p:spPr>
      </p:pic>
      <p:sp>
        <p:nvSpPr>
          <p:cNvPr id="512" name="Title Text"/>
          <p:cNvSpPr txBox="1">
            <a:spLocks noGrp="1"/>
          </p:cNvSpPr>
          <p:nvPr>
            <p:ph type="title"/>
          </p:nvPr>
        </p:nvSpPr>
        <p:spPr>
          <a:xfrm>
            <a:off x="2438400" y="154109"/>
            <a:ext cx="8915400" cy="914401"/>
          </a:xfrm>
          <a:prstGeom prst="rect">
            <a:avLst/>
          </a:prstGeom>
        </p:spPr>
        <p:txBody>
          <a:bodyPr/>
          <a:lstStyle/>
          <a:p>
            <a:r>
              <a:t>Title Text</a:t>
            </a:r>
          </a:p>
        </p:txBody>
      </p:sp>
      <p:sp>
        <p:nvSpPr>
          <p:cNvPr id="5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1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527" name="AURA logo drk (light background)" descr="AURA logo drk (light background)"/>
          <p:cNvPicPr>
            <a:picLocks noChangeAspect="1"/>
          </p:cNvPicPr>
          <p:nvPr/>
        </p:nvPicPr>
        <p:blipFill>
          <a:blip r:embed="rId3"/>
          <a:stretch>
            <a:fillRect/>
          </a:stretch>
        </p:blipFill>
        <p:spPr>
          <a:xfrm>
            <a:off x="67979" y="6440749"/>
            <a:ext cx="914401" cy="292522"/>
          </a:xfrm>
          <a:prstGeom prst="rect">
            <a:avLst/>
          </a:prstGeom>
          <a:ln w="12700">
            <a:miter lim="400000"/>
          </a:ln>
        </p:spPr>
      </p:pic>
      <p:pic>
        <p:nvPicPr>
          <p:cNvPr id="528" name="NSF \ NOIRLab" descr="NSF \ NOIRLab"/>
          <p:cNvPicPr>
            <a:picLocks noChangeAspect="1"/>
          </p:cNvPicPr>
          <p:nvPr/>
        </p:nvPicPr>
        <p:blipFill>
          <a:blip r:embed="rId4"/>
          <a:stretch>
            <a:fillRect/>
          </a:stretch>
        </p:blipFill>
        <p:spPr>
          <a:xfrm>
            <a:off x="29473" y="18980"/>
            <a:ext cx="2435960" cy="1155839"/>
          </a:xfrm>
          <a:prstGeom prst="rect">
            <a:avLst/>
          </a:prstGeom>
          <a:ln w="12700">
            <a:miter lim="400000"/>
          </a:ln>
        </p:spPr>
      </p:pic>
      <p:sp>
        <p:nvSpPr>
          <p:cNvPr id="5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30" name="Body Level One…"/>
          <p:cNvSpPr txBox="1">
            <a:spLocks noGrp="1"/>
          </p:cNvSpPr>
          <p:nvPr>
            <p:ph type="body" sz="quarter" idx="1" hasCustomPrompt="1"/>
          </p:nvPr>
        </p:nvSpPr>
        <p:spPr>
          <a:xfrm>
            <a:off x="1524000" y="4582941"/>
            <a:ext cx="9144000" cy="528323"/>
          </a:xfrm>
          <a:prstGeom prst="rect">
            <a:avLst/>
          </a:prstGeom>
        </p:spPr>
        <p:txBody>
          <a:bodyPr anchor="ctr">
            <a:normAutofit/>
          </a:bodyPr>
          <a:lstStyle>
            <a:lvl1pPr marL="0" indent="73152" algn="ctr">
              <a:buSzTx/>
              <a:buFontTx/>
              <a:buNone/>
              <a:defRPr sz="2400">
                <a:solidFill>
                  <a:srgbClr val="000000"/>
                </a:solidFill>
              </a:defRPr>
            </a:lvl1pPr>
            <a:lvl2pPr marL="914400" indent="-402336" algn="ctr">
              <a:buFontTx/>
              <a:defRPr sz="2400">
                <a:solidFill>
                  <a:srgbClr val="000000"/>
                </a:solidFill>
              </a:defRPr>
            </a:lvl2pPr>
            <a:lvl3pPr marL="1452067" indent="-482803" algn="ctr">
              <a:buFontTx/>
              <a:defRPr sz="2400">
                <a:solidFill>
                  <a:srgbClr val="000000"/>
                </a:solidFill>
              </a:defRPr>
            </a:lvl3pPr>
            <a:lvl4pPr marL="1962911" indent="-536447" algn="ctr">
              <a:buFontTx/>
              <a:defRPr sz="2400">
                <a:solidFill>
                  <a:srgbClr val="000000"/>
                </a:solidFill>
              </a:defRPr>
            </a:lvl4pPr>
            <a:lvl5pPr marL="2420111" indent="-536447" algn="ctr">
              <a:buFontTx/>
              <a:defRPr sz="2400">
                <a:solidFill>
                  <a:srgbClr val="000000"/>
                </a:solidFill>
              </a:defRPr>
            </a:lvl5pPr>
          </a:lstStyle>
          <a:p>
            <a:r>
              <a:t>Institution</a:t>
            </a:r>
          </a:p>
          <a:p>
            <a:pPr lvl="1"/>
            <a:endParaRPr/>
          </a:p>
          <a:p>
            <a:pPr lvl="2"/>
            <a:endParaRPr/>
          </a:p>
          <a:p>
            <a:pPr lvl="3"/>
            <a:endParaRPr/>
          </a:p>
          <a:p>
            <a:pPr lvl="4"/>
            <a:endParaRPr/>
          </a:p>
        </p:txBody>
      </p:sp>
      <p:sp>
        <p:nvSpPr>
          <p:cNvPr id="531" name="Title Text"/>
          <p:cNvSpPr txBox="1">
            <a:spLocks noGrp="1"/>
          </p:cNvSpPr>
          <p:nvPr>
            <p:ph type="title"/>
          </p:nvPr>
        </p:nvSpPr>
        <p:spPr>
          <a:xfrm>
            <a:off x="1524000" y="1122362"/>
            <a:ext cx="9144000" cy="2387601"/>
          </a:xfrm>
          <a:prstGeom prst="rect">
            <a:avLst/>
          </a:prstGeom>
        </p:spPr>
        <p:txBody>
          <a:bodyPr/>
          <a:lstStyle>
            <a:lvl1pPr algn="ctr">
              <a:defRPr>
                <a:solidFill>
                  <a:srgbClr val="000000"/>
                </a:solidFill>
              </a:defRPr>
            </a:lvl1pPr>
          </a:lstStyle>
          <a:p>
            <a:r>
              <a:t>Title Text</a:t>
            </a:r>
          </a:p>
        </p:txBody>
      </p:sp>
      <p:sp>
        <p:nvSpPr>
          <p:cNvPr id="532" name="Tag Line"/>
          <p:cNvSpPr txBox="1"/>
          <p:nvPr/>
        </p:nvSpPr>
        <p:spPr>
          <a:xfrm>
            <a:off x="4268311" y="6363939"/>
            <a:ext cx="3655379" cy="3506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lgn="ctr">
              <a:defRPr i="1">
                <a:solidFill>
                  <a:srgbClr val="0076B6"/>
                </a:solidFill>
              </a:defRPr>
            </a:lvl1pPr>
          </a:lstStyle>
          <a:p>
            <a:r>
              <a:t>Discovering Our Universe Together</a:t>
            </a: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1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539" name="AURA logo drk (light background)" descr="AURA logo drk (light background)"/>
          <p:cNvPicPr>
            <a:picLocks noChangeAspect="1"/>
          </p:cNvPicPr>
          <p:nvPr/>
        </p:nvPicPr>
        <p:blipFill>
          <a:blip r:embed="rId3"/>
          <a:stretch>
            <a:fillRect/>
          </a:stretch>
        </p:blipFill>
        <p:spPr>
          <a:xfrm>
            <a:off x="67979" y="6440749"/>
            <a:ext cx="914401" cy="292522"/>
          </a:xfrm>
          <a:prstGeom prst="rect">
            <a:avLst/>
          </a:prstGeom>
          <a:ln w="12700">
            <a:miter lim="400000"/>
          </a:ln>
        </p:spPr>
      </p:pic>
      <p:pic>
        <p:nvPicPr>
          <p:cNvPr id="540" name="NSF \ NOIRLab" descr="NSF \ NOIRLab"/>
          <p:cNvPicPr>
            <a:picLocks noChangeAspect="1"/>
          </p:cNvPicPr>
          <p:nvPr/>
        </p:nvPicPr>
        <p:blipFill>
          <a:blip r:embed="rId4"/>
          <a:stretch>
            <a:fillRect/>
          </a:stretch>
        </p:blipFill>
        <p:spPr>
          <a:xfrm>
            <a:off x="29473" y="18980"/>
            <a:ext cx="2435960" cy="1155839"/>
          </a:xfrm>
          <a:prstGeom prst="rect">
            <a:avLst/>
          </a:prstGeom>
          <a:ln w="12700">
            <a:miter lim="400000"/>
          </a:ln>
        </p:spPr>
      </p:pic>
      <p:sp>
        <p:nvSpPr>
          <p:cNvPr id="541" name="Title Text"/>
          <p:cNvSpPr txBox="1">
            <a:spLocks noGrp="1"/>
          </p:cNvSpPr>
          <p:nvPr>
            <p:ph type="title"/>
          </p:nvPr>
        </p:nvSpPr>
        <p:spPr>
          <a:xfrm>
            <a:off x="2438400" y="154109"/>
            <a:ext cx="8915400" cy="914401"/>
          </a:xfrm>
          <a:prstGeom prst="rect">
            <a:avLst/>
          </a:prstGeom>
        </p:spPr>
        <p:txBody>
          <a:bodyPr/>
          <a:lstStyle>
            <a:lvl1pPr>
              <a:defRPr>
                <a:solidFill>
                  <a:srgbClr val="000000"/>
                </a:solidFill>
              </a:defRPr>
            </a:lvl1pPr>
          </a:lstStyle>
          <a:p>
            <a:r>
              <a:t>Title Text</a:t>
            </a:r>
          </a:p>
        </p:txBody>
      </p:sp>
      <p:sp>
        <p:nvSpPr>
          <p:cNvPr id="542" name="Body Level One…"/>
          <p:cNvSpPr txBox="1">
            <a:spLocks noGrp="1"/>
          </p:cNvSpPr>
          <p:nvPr>
            <p:ph type="body" idx="1"/>
          </p:nvPr>
        </p:nvSpPr>
        <p:spPr>
          <a:xfrm>
            <a:off x="838200" y="1242644"/>
            <a:ext cx="10515600" cy="5029201"/>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5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Buleets alt 1">
    <p:spTree>
      <p:nvGrpSpPr>
        <p:cNvPr id="1" name=""/>
        <p:cNvGrpSpPr/>
        <p:nvPr/>
      </p:nvGrpSpPr>
      <p:grpSpPr>
        <a:xfrm>
          <a:off x="0" y="0"/>
          <a:ext cx="0" cy="0"/>
          <a:chOff x="0" y="0"/>
          <a:chExt cx="0" cy="0"/>
        </a:xfrm>
      </p:grpSpPr>
      <p:pic>
        <p:nvPicPr>
          <p:cNvPr id="46" name="AURA wht/dark background" descr="AURA wht/dark background"/>
          <p:cNvPicPr>
            <a:picLocks noChangeAspect="1"/>
          </p:cNvPicPr>
          <p:nvPr/>
        </p:nvPicPr>
        <p:blipFill>
          <a:blip r:embed="rId2"/>
          <a:stretch>
            <a:fillRect/>
          </a:stretch>
        </p:blipFill>
        <p:spPr>
          <a:xfrm>
            <a:off x="10896600" y="464721"/>
            <a:ext cx="916458" cy="293180"/>
          </a:xfrm>
          <a:prstGeom prst="rect">
            <a:avLst/>
          </a:prstGeom>
          <a:ln w="12700">
            <a:miter lim="400000"/>
          </a:ln>
        </p:spPr>
      </p:pic>
      <p:pic>
        <p:nvPicPr>
          <p:cNvPr id="47" name="NSF \ NOIRLab" descr="NSF \ NOIRLab"/>
          <p:cNvPicPr>
            <a:picLocks noChangeAspect="1"/>
          </p:cNvPicPr>
          <p:nvPr/>
        </p:nvPicPr>
        <p:blipFill>
          <a:blip r:embed="rId3"/>
          <a:stretch>
            <a:fillRect/>
          </a:stretch>
        </p:blipFill>
        <p:spPr>
          <a:xfrm>
            <a:off x="29473" y="18980"/>
            <a:ext cx="2435960" cy="1155839"/>
          </a:xfrm>
          <a:prstGeom prst="rect">
            <a:avLst/>
          </a:prstGeom>
          <a:ln w="12700">
            <a:miter lim="400000"/>
          </a:ln>
        </p:spPr>
      </p:pic>
      <p:sp>
        <p:nvSpPr>
          <p:cNvPr id="48" name="Title Text"/>
          <p:cNvSpPr txBox="1">
            <a:spLocks noGrp="1"/>
          </p:cNvSpPr>
          <p:nvPr>
            <p:ph type="title"/>
          </p:nvPr>
        </p:nvSpPr>
        <p:spPr>
          <a:xfrm>
            <a:off x="2438400" y="154109"/>
            <a:ext cx="8458200" cy="914401"/>
          </a:xfrm>
          <a:prstGeom prst="rect">
            <a:avLst/>
          </a:prstGeom>
        </p:spPr>
        <p:txBody>
          <a:bodyPr lIns="45699" tIns="45699" rIns="45699" bIns="45699"/>
          <a:lstStyle/>
          <a:p>
            <a:r>
              <a:t>Title Text</a:t>
            </a:r>
          </a:p>
        </p:txBody>
      </p:sp>
      <p:sp>
        <p:nvSpPr>
          <p:cNvPr id="49" name="Slide Number"/>
          <p:cNvSpPr txBox="1">
            <a:spLocks noGrp="1"/>
          </p:cNvSpPr>
          <p:nvPr>
            <p:ph type="sldNum" sz="quarter" idx="2"/>
          </p:nvPr>
        </p:nvSpPr>
        <p:spPr>
          <a:xfrm>
            <a:off x="11537384" y="6406805"/>
            <a:ext cx="273616" cy="264215"/>
          </a:xfrm>
          <a:prstGeom prst="rect">
            <a:avLst/>
          </a:prstGeom>
        </p:spPr>
        <p:txBody>
          <a:bodyPr lIns="45699" tIns="45699" rIns="45699" bIns="45699"/>
          <a:lstStyle>
            <a:lvl1pPr>
              <a:defRPr>
                <a:solidFill>
                  <a:srgbClr val="7F7F7F"/>
                </a:solidFill>
              </a:defRPr>
            </a:lvl1pPr>
          </a:lstStyle>
          <a:p>
            <a:fld id="{86CB4B4D-7CA3-9044-876B-883B54F8677D}" type="slidenum">
              <a:t>‹#›</a:t>
            </a:fld>
            <a:endParaRPr/>
          </a:p>
        </p:txBody>
      </p:sp>
      <p:sp>
        <p:nvSpPr>
          <p:cNvPr id="50" name="Body Level One…"/>
          <p:cNvSpPr txBox="1">
            <a:spLocks noGrp="1"/>
          </p:cNvSpPr>
          <p:nvPr>
            <p:ph type="body" sz="quarter" idx="1"/>
          </p:nvPr>
        </p:nvSpPr>
        <p:spPr>
          <a:xfrm>
            <a:off x="1264644" y="1950441"/>
            <a:ext cx="2697742" cy="1301620"/>
          </a:xfrm>
          <a:prstGeom prst="rect">
            <a:avLst/>
          </a:prstGeom>
          <a:solidFill>
            <a:srgbClr val="5B9BD5">
              <a:alpha val="44313"/>
            </a:srgbClr>
          </a:solidFill>
          <a:ln w="9525">
            <a:solidFill>
              <a:srgbClr val="6E6E71"/>
            </a:solidFill>
            <a:round/>
          </a:ln>
        </p:spPr>
        <p:txBody>
          <a:bodyPr lIns="91424" tIns="91424" rIns="91424" bIns="91424" anchor="ctr">
            <a:normAutofit/>
          </a:bodyPr>
          <a:lstStyle>
            <a:lvl1pPr marL="0" indent="11113">
              <a:buSzTx/>
              <a:buFontTx/>
              <a:buNone/>
              <a:defRPr sz="2400"/>
            </a:lvl1pPr>
            <a:lvl2pPr marL="0" indent="685800">
              <a:buSzTx/>
              <a:buFontTx/>
              <a:buNone/>
              <a:defRPr sz="2400"/>
            </a:lvl2pPr>
            <a:lvl3pPr marL="0" indent="1143000">
              <a:buSzTx/>
              <a:buFontTx/>
              <a:buNone/>
              <a:defRPr sz="2400"/>
            </a:lvl3pPr>
            <a:lvl4pPr marL="0" indent="1600200">
              <a:buSzTx/>
              <a:buFontTx/>
              <a:buNone/>
              <a:defRPr sz="2400"/>
            </a:lvl4pPr>
            <a:lvl5pPr marL="0" indent="2057400">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51" name="Google Shape;42;p5"/>
          <p:cNvSpPr>
            <a:spLocks noGrp="1"/>
          </p:cNvSpPr>
          <p:nvPr>
            <p:ph type="body" sz="quarter" idx="21"/>
          </p:nvPr>
        </p:nvSpPr>
        <p:spPr>
          <a:xfrm>
            <a:off x="4319739" y="2013981"/>
            <a:ext cx="3554342" cy="1174540"/>
          </a:xfrm>
          <a:prstGeom prst="rect">
            <a:avLst/>
          </a:prstGeom>
          <a:solidFill>
            <a:srgbClr val="5B9BD5">
              <a:alpha val="44313"/>
            </a:srgbClr>
          </a:solidFill>
          <a:ln w="9525">
            <a:solidFill>
              <a:srgbClr val="6E6E71"/>
            </a:solidFill>
            <a:round/>
          </a:ln>
        </p:spPr>
        <p:txBody>
          <a:bodyPr lIns="91424" tIns="91424" rIns="91424" bIns="91424" anchor="ctr">
            <a:normAutofit/>
          </a:bodyPr>
          <a:lstStyle/>
          <a:p>
            <a:pPr marL="0" indent="11113">
              <a:buSzTx/>
              <a:buFontTx/>
              <a:buNone/>
              <a:defRPr sz="2400"/>
            </a:pPr>
            <a:endParaRPr/>
          </a:p>
        </p:txBody>
      </p:sp>
      <p:sp>
        <p:nvSpPr>
          <p:cNvPr id="52" name="Google Shape;43;p5"/>
          <p:cNvSpPr>
            <a:spLocks noGrp="1"/>
          </p:cNvSpPr>
          <p:nvPr>
            <p:ph type="body" sz="quarter" idx="22"/>
          </p:nvPr>
        </p:nvSpPr>
        <p:spPr>
          <a:xfrm>
            <a:off x="8270850" y="2013981"/>
            <a:ext cx="2570663" cy="1174540"/>
          </a:xfrm>
          <a:prstGeom prst="rect">
            <a:avLst/>
          </a:prstGeom>
          <a:solidFill>
            <a:srgbClr val="5B9BD5">
              <a:alpha val="44313"/>
            </a:srgbClr>
          </a:solidFill>
          <a:ln w="9525">
            <a:solidFill>
              <a:srgbClr val="6E6E71"/>
            </a:solidFill>
            <a:round/>
          </a:ln>
        </p:spPr>
        <p:txBody>
          <a:bodyPr lIns="91424" tIns="91424" rIns="91424" bIns="91424" anchor="ctr">
            <a:normAutofit/>
          </a:bodyPr>
          <a:lstStyle/>
          <a:p>
            <a:pPr marL="0" indent="11113">
              <a:buSzTx/>
              <a:buFontTx/>
              <a:buNone/>
              <a:defRPr sz="2400"/>
            </a:pPr>
            <a:endParaRPr/>
          </a:p>
        </p:txBody>
      </p:sp>
      <p:sp>
        <p:nvSpPr>
          <p:cNvPr id="53" name="Google Shape;44;p5"/>
          <p:cNvSpPr>
            <a:spLocks noGrp="1"/>
          </p:cNvSpPr>
          <p:nvPr>
            <p:ph type="body" sz="quarter" idx="23"/>
          </p:nvPr>
        </p:nvSpPr>
        <p:spPr>
          <a:xfrm>
            <a:off x="1328183" y="3650870"/>
            <a:ext cx="2570664" cy="1174541"/>
          </a:xfrm>
          <a:prstGeom prst="rect">
            <a:avLst/>
          </a:prstGeom>
          <a:solidFill>
            <a:srgbClr val="5B9BD5">
              <a:alpha val="44313"/>
            </a:srgbClr>
          </a:solidFill>
          <a:ln w="9525">
            <a:solidFill>
              <a:srgbClr val="6E6E71"/>
            </a:solidFill>
            <a:round/>
          </a:ln>
        </p:spPr>
        <p:txBody>
          <a:bodyPr lIns="91424" tIns="91424" rIns="91424" bIns="91424" anchor="ctr">
            <a:normAutofit/>
          </a:bodyPr>
          <a:lstStyle/>
          <a:p>
            <a:pPr marL="0" indent="11113">
              <a:buSzTx/>
              <a:buFontTx/>
              <a:buNone/>
              <a:defRPr sz="2400"/>
            </a:pPr>
            <a:endParaRPr/>
          </a:p>
        </p:txBody>
      </p:sp>
      <p:sp>
        <p:nvSpPr>
          <p:cNvPr id="54" name="Google Shape;45;p5"/>
          <p:cNvSpPr>
            <a:spLocks noGrp="1"/>
          </p:cNvSpPr>
          <p:nvPr>
            <p:ph type="body" sz="quarter" idx="24"/>
          </p:nvPr>
        </p:nvSpPr>
        <p:spPr>
          <a:xfrm>
            <a:off x="4319739" y="3650870"/>
            <a:ext cx="3554342" cy="1174541"/>
          </a:xfrm>
          <a:prstGeom prst="rect">
            <a:avLst/>
          </a:prstGeom>
          <a:solidFill>
            <a:srgbClr val="5B9BD5">
              <a:alpha val="44313"/>
            </a:srgbClr>
          </a:solidFill>
          <a:ln w="9525">
            <a:solidFill>
              <a:srgbClr val="6E6E71"/>
            </a:solidFill>
            <a:round/>
          </a:ln>
        </p:spPr>
        <p:txBody>
          <a:bodyPr lIns="91424" tIns="91424" rIns="91424" bIns="91424" anchor="ctr">
            <a:normAutofit/>
          </a:bodyPr>
          <a:lstStyle/>
          <a:p>
            <a:pPr marL="0" indent="11113">
              <a:buSzTx/>
              <a:buFontTx/>
              <a:buNone/>
              <a:defRPr sz="2400"/>
            </a:pPr>
            <a:endParaRPr/>
          </a:p>
        </p:txBody>
      </p:sp>
      <p:sp>
        <p:nvSpPr>
          <p:cNvPr id="55" name="Google Shape;46;p5"/>
          <p:cNvSpPr>
            <a:spLocks noGrp="1"/>
          </p:cNvSpPr>
          <p:nvPr>
            <p:ph type="body" sz="quarter" idx="25"/>
          </p:nvPr>
        </p:nvSpPr>
        <p:spPr>
          <a:xfrm>
            <a:off x="8270850" y="3650870"/>
            <a:ext cx="2570663" cy="1174541"/>
          </a:xfrm>
          <a:prstGeom prst="rect">
            <a:avLst/>
          </a:prstGeom>
          <a:solidFill>
            <a:srgbClr val="5B9BD5">
              <a:alpha val="44313"/>
            </a:srgbClr>
          </a:solidFill>
          <a:ln w="9525">
            <a:solidFill>
              <a:srgbClr val="6E6E71"/>
            </a:solidFill>
            <a:round/>
          </a:ln>
        </p:spPr>
        <p:txBody>
          <a:bodyPr lIns="91424" tIns="91424" rIns="91424" bIns="91424" anchor="ctr">
            <a:normAutofit/>
          </a:bodyPr>
          <a:lstStyle/>
          <a:p>
            <a:pPr marL="0" indent="11113">
              <a:buSzTx/>
              <a:buFontTx/>
              <a:buNone/>
              <a:defRPr sz="2400"/>
            </a:pPr>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4 main point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550" name="AURA logo drk (light background)" descr="AURA logo drk (light background)"/>
          <p:cNvPicPr>
            <a:picLocks noChangeAspect="1"/>
          </p:cNvPicPr>
          <p:nvPr/>
        </p:nvPicPr>
        <p:blipFill>
          <a:blip r:embed="rId3"/>
          <a:stretch>
            <a:fillRect/>
          </a:stretch>
        </p:blipFill>
        <p:spPr>
          <a:xfrm>
            <a:off x="67979" y="6440749"/>
            <a:ext cx="914401" cy="292522"/>
          </a:xfrm>
          <a:prstGeom prst="rect">
            <a:avLst/>
          </a:prstGeom>
          <a:ln w="12700">
            <a:miter lim="400000"/>
          </a:ln>
        </p:spPr>
      </p:pic>
      <p:pic>
        <p:nvPicPr>
          <p:cNvPr id="551" name="NSF \ NOIRLab" descr="NSF \ NOIRLab"/>
          <p:cNvPicPr>
            <a:picLocks noChangeAspect="1"/>
          </p:cNvPicPr>
          <p:nvPr/>
        </p:nvPicPr>
        <p:blipFill>
          <a:blip r:embed="rId4"/>
          <a:stretch>
            <a:fillRect/>
          </a:stretch>
        </p:blipFill>
        <p:spPr>
          <a:xfrm>
            <a:off x="29473" y="18980"/>
            <a:ext cx="2435960" cy="1155839"/>
          </a:xfrm>
          <a:prstGeom prst="rect">
            <a:avLst/>
          </a:prstGeom>
          <a:ln w="12700">
            <a:miter lim="400000"/>
          </a:ln>
        </p:spPr>
      </p:pic>
      <p:sp>
        <p:nvSpPr>
          <p:cNvPr id="552" name="Title Text"/>
          <p:cNvSpPr txBox="1">
            <a:spLocks noGrp="1"/>
          </p:cNvSpPr>
          <p:nvPr>
            <p:ph type="title"/>
          </p:nvPr>
        </p:nvSpPr>
        <p:spPr>
          <a:xfrm>
            <a:off x="2438400" y="154109"/>
            <a:ext cx="8915400" cy="914401"/>
          </a:xfrm>
          <a:prstGeom prst="rect">
            <a:avLst/>
          </a:prstGeom>
        </p:spPr>
        <p:txBody>
          <a:bodyPr lIns="45699" tIns="45699" rIns="45699" bIns="45699"/>
          <a:lstStyle>
            <a:lvl1pPr>
              <a:defRPr>
                <a:solidFill>
                  <a:srgbClr val="000000"/>
                </a:solidFill>
              </a:defRPr>
            </a:lvl1pPr>
          </a:lstStyle>
          <a:p>
            <a:r>
              <a:t>Title Text</a:t>
            </a:r>
          </a:p>
        </p:txBody>
      </p:sp>
      <p:sp>
        <p:nvSpPr>
          <p:cNvPr id="553" name="Slide Number"/>
          <p:cNvSpPr txBox="1">
            <a:spLocks noGrp="1"/>
          </p:cNvSpPr>
          <p:nvPr>
            <p:ph type="sldNum" sz="quarter" idx="2"/>
          </p:nvPr>
        </p:nvSpPr>
        <p:spPr>
          <a:xfrm>
            <a:off x="11537384" y="6406805"/>
            <a:ext cx="273616" cy="264215"/>
          </a:xfrm>
          <a:prstGeom prst="rect">
            <a:avLst/>
          </a:prstGeom>
        </p:spPr>
        <p:txBody>
          <a:bodyPr lIns="45699" tIns="45699" rIns="45699" bIns="45699"/>
          <a:lstStyle>
            <a:lvl1pPr>
              <a:defRPr>
                <a:solidFill>
                  <a:srgbClr val="7F7F7F"/>
                </a:solidFill>
              </a:defRPr>
            </a:lvl1pPr>
          </a:lstStyle>
          <a:p>
            <a:fld id="{86CB4B4D-7CA3-9044-876B-883B54F8677D}" type="slidenum">
              <a:t>‹#›</a:t>
            </a:fld>
            <a:endParaRPr/>
          </a:p>
        </p:txBody>
      </p:sp>
      <p:sp>
        <p:nvSpPr>
          <p:cNvPr id="554" name="Google Shape;206;p27"/>
          <p:cNvSpPr/>
          <p:nvPr/>
        </p:nvSpPr>
        <p:spPr>
          <a:xfrm flipH="1">
            <a:off x="6265331" y="2935110"/>
            <a:ext cx="1" cy="2043290"/>
          </a:xfrm>
          <a:prstGeom prst="line">
            <a:avLst/>
          </a:prstGeom>
          <a:ln>
            <a:solidFill>
              <a:srgbClr val="0076B6"/>
            </a:solidFill>
            <a:miter/>
          </a:ln>
        </p:spPr>
        <p:txBody>
          <a:bodyPr lIns="45719" rIns="45719"/>
          <a:lstStyle/>
          <a:p>
            <a:pPr>
              <a:defRPr>
                <a:solidFill>
                  <a:srgbClr val="FFFFFF"/>
                </a:solidFill>
              </a:defRPr>
            </a:pPr>
            <a:endParaRPr/>
          </a:p>
        </p:txBody>
      </p:sp>
      <p:sp>
        <p:nvSpPr>
          <p:cNvPr id="555" name="Body Level One…"/>
          <p:cNvSpPr txBox="1">
            <a:spLocks noGrp="1"/>
          </p:cNvSpPr>
          <p:nvPr>
            <p:ph type="body" sz="quarter" idx="1"/>
          </p:nvPr>
        </p:nvSpPr>
        <p:spPr>
          <a:xfrm>
            <a:off x="1143000" y="1601319"/>
            <a:ext cx="4433674" cy="2043290"/>
          </a:xfrm>
          <a:prstGeom prst="rect">
            <a:avLst/>
          </a:prstGeom>
        </p:spPr>
        <p:txBody>
          <a:bodyPr lIns="0" tIns="0" rIns="0" bIns="0">
            <a:normAutofit/>
          </a:bodyPr>
          <a:lstStyle>
            <a:lvl1pPr marL="0" indent="11113">
              <a:buSzTx/>
              <a:buFontTx/>
              <a:buNone/>
              <a:defRPr>
                <a:solidFill>
                  <a:srgbClr val="000000"/>
                </a:solidFill>
              </a:defRPr>
            </a:lvl1pPr>
            <a:lvl2pPr marL="971550" indent="-400050">
              <a:buSzPts val="2800"/>
              <a:buFontTx/>
              <a:buChar char="o"/>
              <a:defRPr>
                <a:solidFill>
                  <a:srgbClr val="000000"/>
                </a:solidFill>
              </a:defRPr>
            </a:lvl2pPr>
            <a:lvl3pPr marL="1508760" indent="-480060">
              <a:buSzPts val="2800"/>
              <a:buFontTx/>
              <a:buChar char="▪"/>
              <a:defRPr>
                <a:solidFill>
                  <a:srgbClr val="000000"/>
                </a:solidFill>
              </a:defRPr>
            </a:lvl3pPr>
            <a:lvl4pPr marL="2019300" indent="-533400">
              <a:buSzPts val="2800"/>
              <a:buFontTx/>
              <a:defRPr>
                <a:solidFill>
                  <a:srgbClr val="000000"/>
                </a:solidFill>
              </a:defRPr>
            </a:lvl4pPr>
            <a:lvl5pPr marL="2476500" indent="-533400">
              <a:buSzPts val="2800"/>
              <a:buFontTx/>
              <a:buChar char="o"/>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556" name="Google Shape;208;p27"/>
          <p:cNvSpPr txBox="1">
            <a:spLocks noGrp="1"/>
          </p:cNvSpPr>
          <p:nvPr>
            <p:ph type="body" sz="quarter" idx="21"/>
          </p:nvPr>
        </p:nvSpPr>
        <p:spPr>
          <a:xfrm>
            <a:off x="1142999" y="4177417"/>
            <a:ext cx="4433632" cy="2043290"/>
          </a:xfrm>
          <a:prstGeom prst="rect">
            <a:avLst/>
          </a:prstGeom>
        </p:spPr>
        <p:txBody>
          <a:bodyPr lIns="0" tIns="0" rIns="0" bIns="0">
            <a:normAutofit/>
          </a:bodyPr>
          <a:lstStyle/>
          <a:p>
            <a:pPr marL="0" indent="11113">
              <a:buSzTx/>
              <a:buFontTx/>
              <a:buNone/>
              <a:defRPr>
                <a:solidFill>
                  <a:srgbClr val="000000"/>
                </a:solidFill>
              </a:defRPr>
            </a:pPr>
            <a:endParaRPr/>
          </a:p>
        </p:txBody>
      </p:sp>
      <p:sp>
        <p:nvSpPr>
          <p:cNvPr id="557" name="Google Shape;209;p27"/>
          <p:cNvSpPr txBox="1">
            <a:spLocks noGrp="1"/>
          </p:cNvSpPr>
          <p:nvPr>
            <p:ph type="body" sz="quarter" idx="22"/>
          </p:nvPr>
        </p:nvSpPr>
        <p:spPr>
          <a:xfrm>
            <a:off x="6920128" y="1595499"/>
            <a:ext cx="4433673" cy="2043290"/>
          </a:xfrm>
          <a:prstGeom prst="rect">
            <a:avLst/>
          </a:prstGeom>
        </p:spPr>
        <p:txBody>
          <a:bodyPr lIns="0" tIns="0" rIns="0" bIns="0">
            <a:normAutofit/>
          </a:bodyPr>
          <a:lstStyle/>
          <a:p>
            <a:pPr marL="0" indent="11113">
              <a:buSzTx/>
              <a:buFontTx/>
              <a:buNone/>
              <a:defRPr>
                <a:solidFill>
                  <a:srgbClr val="000000"/>
                </a:solidFill>
              </a:defRPr>
            </a:pPr>
            <a:endParaRPr/>
          </a:p>
        </p:txBody>
      </p:sp>
      <p:sp>
        <p:nvSpPr>
          <p:cNvPr id="558" name="Google Shape;210;p27"/>
          <p:cNvSpPr txBox="1">
            <a:spLocks noGrp="1"/>
          </p:cNvSpPr>
          <p:nvPr>
            <p:ph type="body" sz="quarter" idx="23"/>
          </p:nvPr>
        </p:nvSpPr>
        <p:spPr>
          <a:xfrm>
            <a:off x="6920127" y="4177417"/>
            <a:ext cx="4433672" cy="2043290"/>
          </a:xfrm>
          <a:prstGeom prst="rect">
            <a:avLst/>
          </a:prstGeom>
        </p:spPr>
        <p:txBody>
          <a:bodyPr lIns="0" tIns="0" rIns="0" bIns="0">
            <a:normAutofit/>
          </a:bodyPr>
          <a:lstStyle/>
          <a:p>
            <a:pPr marL="0" indent="11113">
              <a:buSzTx/>
              <a:buFontTx/>
              <a:buNone/>
              <a:defRPr>
                <a:solidFill>
                  <a:srgbClr val="000000"/>
                </a:solidFill>
              </a:defRPr>
            </a:pPr>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1_Bullets Alternate">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565" name="AURA logo drk (light background)" descr="AURA logo drk (light background)"/>
          <p:cNvPicPr>
            <a:picLocks noChangeAspect="1"/>
          </p:cNvPicPr>
          <p:nvPr/>
        </p:nvPicPr>
        <p:blipFill>
          <a:blip r:embed="rId3"/>
          <a:stretch>
            <a:fillRect/>
          </a:stretch>
        </p:blipFill>
        <p:spPr>
          <a:xfrm>
            <a:off x="67979" y="6440749"/>
            <a:ext cx="914401" cy="292522"/>
          </a:xfrm>
          <a:prstGeom prst="rect">
            <a:avLst/>
          </a:prstGeom>
          <a:ln w="12700">
            <a:miter lim="400000"/>
          </a:ln>
        </p:spPr>
      </p:pic>
      <p:pic>
        <p:nvPicPr>
          <p:cNvPr id="566" name="NSF \ NOIRLab" descr="NSF \ NOIRLab"/>
          <p:cNvPicPr>
            <a:picLocks noChangeAspect="1"/>
          </p:cNvPicPr>
          <p:nvPr/>
        </p:nvPicPr>
        <p:blipFill>
          <a:blip r:embed="rId4"/>
          <a:stretch>
            <a:fillRect/>
          </a:stretch>
        </p:blipFill>
        <p:spPr>
          <a:xfrm>
            <a:off x="29473" y="18980"/>
            <a:ext cx="2435960" cy="1155839"/>
          </a:xfrm>
          <a:prstGeom prst="rect">
            <a:avLst/>
          </a:prstGeom>
          <a:ln w="12700">
            <a:miter lim="400000"/>
          </a:ln>
        </p:spPr>
      </p:pic>
      <p:sp>
        <p:nvSpPr>
          <p:cNvPr id="567" name="Title Text"/>
          <p:cNvSpPr txBox="1">
            <a:spLocks noGrp="1"/>
          </p:cNvSpPr>
          <p:nvPr>
            <p:ph type="title"/>
          </p:nvPr>
        </p:nvSpPr>
        <p:spPr>
          <a:xfrm>
            <a:off x="2438400" y="154109"/>
            <a:ext cx="8915400" cy="914401"/>
          </a:xfrm>
          <a:prstGeom prst="rect">
            <a:avLst/>
          </a:prstGeom>
        </p:spPr>
        <p:txBody>
          <a:bodyPr lIns="45699" tIns="45699" rIns="45699" bIns="45699"/>
          <a:lstStyle>
            <a:lvl1pPr>
              <a:defRPr>
                <a:solidFill>
                  <a:srgbClr val="000000"/>
                </a:solidFill>
              </a:defRPr>
            </a:lvl1pPr>
          </a:lstStyle>
          <a:p>
            <a:r>
              <a:t>Title Text</a:t>
            </a:r>
          </a:p>
        </p:txBody>
      </p:sp>
      <p:sp>
        <p:nvSpPr>
          <p:cNvPr id="568" name="Slide Number"/>
          <p:cNvSpPr txBox="1">
            <a:spLocks noGrp="1"/>
          </p:cNvSpPr>
          <p:nvPr>
            <p:ph type="sldNum" sz="quarter" idx="2"/>
          </p:nvPr>
        </p:nvSpPr>
        <p:spPr>
          <a:xfrm>
            <a:off x="11537384" y="6406805"/>
            <a:ext cx="273616" cy="264215"/>
          </a:xfrm>
          <a:prstGeom prst="rect">
            <a:avLst/>
          </a:prstGeom>
        </p:spPr>
        <p:txBody>
          <a:bodyPr lIns="45699" tIns="45699" rIns="45699" bIns="45699"/>
          <a:lstStyle>
            <a:lvl1pPr>
              <a:defRPr>
                <a:solidFill>
                  <a:srgbClr val="7F7F7F"/>
                </a:solidFill>
              </a:defRPr>
            </a:lvl1pPr>
          </a:lstStyle>
          <a:p>
            <a:fld id="{86CB4B4D-7CA3-9044-876B-883B54F8677D}" type="slidenum">
              <a:t>‹#›</a:t>
            </a:fld>
            <a:endParaRPr/>
          </a:p>
        </p:txBody>
      </p:sp>
      <p:sp>
        <p:nvSpPr>
          <p:cNvPr id="569" name="Google Shape;216;p28"/>
          <p:cNvSpPr/>
          <p:nvPr/>
        </p:nvSpPr>
        <p:spPr>
          <a:xfrm flipH="1">
            <a:off x="4323643" y="2935110"/>
            <a:ext cx="1" cy="2043290"/>
          </a:xfrm>
          <a:prstGeom prst="line">
            <a:avLst/>
          </a:prstGeom>
          <a:ln>
            <a:solidFill>
              <a:srgbClr val="0076B6"/>
            </a:solidFill>
            <a:miter/>
          </a:ln>
        </p:spPr>
        <p:txBody>
          <a:bodyPr lIns="45719" rIns="45719"/>
          <a:lstStyle/>
          <a:p>
            <a:pPr>
              <a:defRPr>
                <a:solidFill>
                  <a:srgbClr val="FFFFFF"/>
                </a:solidFill>
              </a:defRPr>
            </a:pPr>
            <a:endParaRPr/>
          </a:p>
        </p:txBody>
      </p:sp>
      <p:sp>
        <p:nvSpPr>
          <p:cNvPr id="570" name="Google Shape;217;p28"/>
          <p:cNvSpPr/>
          <p:nvPr/>
        </p:nvSpPr>
        <p:spPr>
          <a:xfrm>
            <a:off x="7631287" y="2935110"/>
            <a:ext cx="1" cy="2043290"/>
          </a:xfrm>
          <a:prstGeom prst="line">
            <a:avLst/>
          </a:prstGeom>
          <a:ln>
            <a:solidFill>
              <a:srgbClr val="0076B6"/>
            </a:solidFill>
            <a:miter/>
          </a:ln>
        </p:spPr>
        <p:txBody>
          <a:bodyPr lIns="45719" rIns="45719"/>
          <a:lstStyle/>
          <a:p>
            <a:pPr>
              <a:defRPr>
                <a:solidFill>
                  <a:srgbClr val="FFFFFF"/>
                </a:solidFill>
              </a:defRPr>
            </a:pPr>
            <a:endParaRPr/>
          </a:p>
        </p:txBody>
      </p:sp>
      <p:sp>
        <p:nvSpPr>
          <p:cNvPr id="571" name="Body Level One…"/>
          <p:cNvSpPr txBox="1">
            <a:spLocks noGrp="1"/>
          </p:cNvSpPr>
          <p:nvPr>
            <p:ph type="body" sz="quarter" idx="1"/>
          </p:nvPr>
        </p:nvSpPr>
        <p:spPr>
          <a:xfrm>
            <a:off x="1343025" y="2551113"/>
            <a:ext cx="2754314" cy="1411288"/>
          </a:xfrm>
          <a:prstGeom prst="rect">
            <a:avLst/>
          </a:prstGeom>
        </p:spPr>
        <p:txBody>
          <a:bodyPr lIns="0" tIns="0" rIns="0" bIns="0">
            <a:normAutofit/>
          </a:bodyPr>
          <a:lstStyle>
            <a:lvl1pPr marL="0" indent="11113">
              <a:buSzTx/>
              <a:buFontTx/>
              <a:buNone/>
              <a:defRPr sz="1800">
                <a:solidFill>
                  <a:srgbClr val="000000"/>
                </a:solidFill>
              </a:defRPr>
            </a:lvl1pPr>
            <a:lvl2pPr marL="828675" indent="-257175">
              <a:buSzPts val="1800"/>
              <a:buFontTx/>
              <a:buChar char="o"/>
              <a:defRPr sz="1800">
                <a:solidFill>
                  <a:srgbClr val="000000"/>
                </a:solidFill>
              </a:defRPr>
            </a:lvl2pPr>
            <a:lvl3pPr marL="1337310" indent="-308610">
              <a:buSzPts val="1800"/>
              <a:buFontTx/>
              <a:buChar char="▪"/>
              <a:defRPr sz="1800">
                <a:solidFill>
                  <a:srgbClr val="000000"/>
                </a:solidFill>
              </a:defRPr>
            </a:lvl3pPr>
            <a:lvl4pPr marL="1828800" indent="-342900">
              <a:buSzPts val="1800"/>
              <a:buFontTx/>
              <a:defRPr sz="1800">
                <a:solidFill>
                  <a:srgbClr val="000000"/>
                </a:solidFill>
              </a:defRPr>
            </a:lvl4pPr>
            <a:lvl5pPr marL="2286000" indent="-342900">
              <a:buSzPts val="1800"/>
              <a:buFontTx/>
              <a:buChar char="o"/>
              <a:defRPr sz="1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572" name="Google Shape;219;p28"/>
          <p:cNvSpPr txBox="1">
            <a:spLocks noGrp="1"/>
          </p:cNvSpPr>
          <p:nvPr>
            <p:ph type="body" sz="quarter" idx="21"/>
          </p:nvPr>
        </p:nvSpPr>
        <p:spPr>
          <a:xfrm>
            <a:off x="1343025" y="4312179"/>
            <a:ext cx="2754314" cy="1411288"/>
          </a:xfrm>
          <a:prstGeom prst="rect">
            <a:avLst/>
          </a:prstGeom>
        </p:spPr>
        <p:txBody>
          <a:bodyPr lIns="0" tIns="0" rIns="0" bIns="0">
            <a:normAutofit/>
          </a:bodyPr>
          <a:lstStyle/>
          <a:p>
            <a:pPr marL="0" indent="11113">
              <a:buSzTx/>
              <a:buFontTx/>
              <a:buNone/>
              <a:defRPr sz="1800">
                <a:solidFill>
                  <a:srgbClr val="000000"/>
                </a:solidFill>
              </a:defRPr>
            </a:pPr>
            <a:endParaRPr/>
          </a:p>
        </p:txBody>
      </p:sp>
      <p:sp>
        <p:nvSpPr>
          <p:cNvPr id="573" name="Google Shape;220;p28"/>
          <p:cNvSpPr txBox="1">
            <a:spLocks noGrp="1"/>
          </p:cNvSpPr>
          <p:nvPr>
            <p:ph type="body" sz="quarter" idx="22"/>
          </p:nvPr>
        </p:nvSpPr>
        <p:spPr>
          <a:xfrm>
            <a:off x="4600309" y="2551113"/>
            <a:ext cx="2754314" cy="1411288"/>
          </a:xfrm>
          <a:prstGeom prst="rect">
            <a:avLst/>
          </a:prstGeom>
        </p:spPr>
        <p:txBody>
          <a:bodyPr lIns="0" tIns="0" rIns="0" bIns="0">
            <a:normAutofit/>
          </a:bodyPr>
          <a:lstStyle/>
          <a:p>
            <a:pPr marL="0" indent="11113">
              <a:buSzTx/>
              <a:buFontTx/>
              <a:buNone/>
              <a:defRPr sz="1800">
                <a:solidFill>
                  <a:srgbClr val="000000"/>
                </a:solidFill>
              </a:defRPr>
            </a:pPr>
            <a:endParaRPr/>
          </a:p>
        </p:txBody>
      </p:sp>
      <p:sp>
        <p:nvSpPr>
          <p:cNvPr id="574" name="Google Shape;221;p28"/>
          <p:cNvSpPr txBox="1">
            <a:spLocks noGrp="1"/>
          </p:cNvSpPr>
          <p:nvPr>
            <p:ph type="body" sz="quarter" idx="23"/>
          </p:nvPr>
        </p:nvSpPr>
        <p:spPr>
          <a:xfrm>
            <a:off x="4600309" y="4312179"/>
            <a:ext cx="2754314" cy="1411288"/>
          </a:xfrm>
          <a:prstGeom prst="rect">
            <a:avLst/>
          </a:prstGeom>
        </p:spPr>
        <p:txBody>
          <a:bodyPr lIns="0" tIns="0" rIns="0" bIns="0">
            <a:normAutofit/>
          </a:bodyPr>
          <a:lstStyle/>
          <a:p>
            <a:pPr marL="0" indent="11113">
              <a:buSzTx/>
              <a:buFontTx/>
              <a:buNone/>
              <a:defRPr sz="1800">
                <a:solidFill>
                  <a:srgbClr val="000000"/>
                </a:solidFill>
              </a:defRPr>
            </a:pPr>
            <a:endParaRPr/>
          </a:p>
        </p:txBody>
      </p:sp>
      <p:sp>
        <p:nvSpPr>
          <p:cNvPr id="575" name="Google Shape;222;p28"/>
          <p:cNvSpPr txBox="1">
            <a:spLocks noGrp="1"/>
          </p:cNvSpPr>
          <p:nvPr>
            <p:ph type="body" sz="quarter" idx="24"/>
          </p:nvPr>
        </p:nvSpPr>
        <p:spPr>
          <a:xfrm>
            <a:off x="7907953" y="2551113"/>
            <a:ext cx="2754314" cy="1411288"/>
          </a:xfrm>
          <a:prstGeom prst="rect">
            <a:avLst/>
          </a:prstGeom>
        </p:spPr>
        <p:txBody>
          <a:bodyPr lIns="0" tIns="0" rIns="0" bIns="0">
            <a:normAutofit/>
          </a:bodyPr>
          <a:lstStyle/>
          <a:p>
            <a:pPr marL="0" indent="11113">
              <a:buSzTx/>
              <a:buFontTx/>
              <a:buNone/>
              <a:defRPr sz="1800">
                <a:solidFill>
                  <a:srgbClr val="000000"/>
                </a:solidFill>
              </a:defRPr>
            </a:pPr>
            <a:endParaRPr/>
          </a:p>
        </p:txBody>
      </p:sp>
      <p:sp>
        <p:nvSpPr>
          <p:cNvPr id="576" name="Google Shape;223;p28"/>
          <p:cNvSpPr txBox="1">
            <a:spLocks noGrp="1"/>
          </p:cNvSpPr>
          <p:nvPr>
            <p:ph type="body" sz="quarter" idx="25"/>
          </p:nvPr>
        </p:nvSpPr>
        <p:spPr>
          <a:xfrm>
            <a:off x="7907953" y="4312179"/>
            <a:ext cx="2754314" cy="1411288"/>
          </a:xfrm>
          <a:prstGeom prst="rect">
            <a:avLst/>
          </a:prstGeom>
        </p:spPr>
        <p:txBody>
          <a:bodyPr lIns="0" tIns="0" rIns="0" bIns="0">
            <a:normAutofit/>
          </a:bodyPr>
          <a:lstStyle/>
          <a:p>
            <a:pPr marL="0" indent="11113">
              <a:buSzTx/>
              <a:buFontTx/>
              <a:buNone/>
              <a:defRPr sz="1800">
                <a:solidFill>
                  <a:srgbClr val="000000"/>
                </a:solidFill>
              </a:defRPr>
            </a:pPr>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583" name="AURA logo drk (light background)" descr="AURA logo drk (light background)"/>
          <p:cNvPicPr>
            <a:picLocks noChangeAspect="1"/>
          </p:cNvPicPr>
          <p:nvPr/>
        </p:nvPicPr>
        <p:blipFill>
          <a:blip r:embed="rId3"/>
          <a:stretch>
            <a:fillRect/>
          </a:stretch>
        </p:blipFill>
        <p:spPr>
          <a:xfrm>
            <a:off x="67979" y="6440749"/>
            <a:ext cx="914401" cy="292522"/>
          </a:xfrm>
          <a:prstGeom prst="rect">
            <a:avLst/>
          </a:prstGeom>
          <a:ln w="12700">
            <a:miter lim="400000"/>
          </a:ln>
        </p:spPr>
      </p:pic>
      <p:pic>
        <p:nvPicPr>
          <p:cNvPr id="584" name="NSF \ NOIRLab" descr="NSF \ NOIRLab"/>
          <p:cNvPicPr>
            <a:picLocks noChangeAspect="1"/>
          </p:cNvPicPr>
          <p:nvPr/>
        </p:nvPicPr>
        <p:blipFill>
          <a:blip r:embed="rId4"/>
          <a:stretch>
            <a:fillRect/>
          </a:stretch>
        </p:blipFill>
        <p:spPr>
          <a:xfrm>
            <a:off x="29473" y="18980"/>
            <a:ext cx="2435960" cy="1155839"/>
          </a:xfrm>
          <a:prstGeom prst="rect">
            <a:avLst/>
          </a:prstGeom>
          <a:ln w="12700">
            <a:miter lim="400000"/>
          </a:ln>
        </p:spPr>
      </p:pic>
      <p:sp>
        <p:nvSpPr>
          <p:cNvPr id="585" name="Rectangle 21"/>
          <p:cNvSpPr/>
          <p:nvPr/>
        </p:nvSpPr>
        <p:spPr>
          <a:xfrm>
            <a:off x="-1" y="6293772"/>
            <a:ext cx="1397728" cy="572183"/>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586" name="Title Text"/>
          <p:cNvSpPr txBox="1">
            <a:spLocks noGrp="1"/>
          </p:cNvSpPr>
          <p:nvPr>
            <p:ph type="title"/>
          </p:nvPr>
        </p:nvSpPr>
        <p:spPr>
          <a:xfrm>
            <a:off x="2438400" y="154109"/>
            <a:ext cx="8458200" cy="914401"/>
          </a:xfrm>
          <a:prstGeom prst="rect">
            <a:avLst/>
          </a:prstGeom>
        </p:spPr>
        <p:txBody>
          <a:bodyPr/>
          <a:lstStyle>
            <a:lvl1pPr>
              <a:defRPr>
                <a:solidFill>
                  <a:srgbClr val="000000"/>
                </a:solidFill>
              </a:defRPr>
            </a:lvl1pPr>
          </a:lstStyle>
          <a:p>
            <a:r>
              <a:t>Title Text</a:t>
            </a:r>
          </a:p>
        </p:txBody>
      </p:sp>
      <p:sp>
        <p:nvSpPr>
          <p:cNvPr id="587" name="Body Level One…"/>
          <p:cNvSpPr txBox="1">
            <a:spLocks noGrp="1"/>
          </p:cNvSpPr>
          <p:nvPr>
            <p:ph type="body" idx="1"/>
          </p:nvPr>
        </p:nvSpPr>
        <p:spPr>
          <a:xfrm>
            <a:off x="838200" y="1242644"/>
            <a:ext cx="10515600" cy="5029201"/>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588"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589" name="AURA logo drk (light background)" descr="AURA logo drk (light background)"/>
          <p:cNvPicPr>
            <a:picLocks noChangeAspect="1"/>
          </p:cNvPicPr>
          <p:nvPr/>
        </p:nvPicPr>
        <p:blipFill>
          <a:blip r:embed="rId3"/>
          <a:stretch>
            <a:fillRect/>
          </a:stretch>
        </p:blipFill>
        <p:spPr>
          <a:xfrm>
            <a:off x="10896600" y="465379"/>
            <a:ext cx="914400" cy="292522"/>
          </a:xfrm>
          <a:prstGeom prst="rect">
            <a:avLst/>
          </a:prstGeom>
          <a:ln w="12700">
            <a:miter lim="400000"/>
          </a:ln>
        </p:spPr>
      </p:pic>
      <p:sp>
        <p:nvSpPr>
          <p:cNvPr id="590" name="Logo band"/>
          <p:cNvSpPr/>
          <p:nvPr/>
        </p:nvSpPr>
        <p:spPr>
          <a:xfrm>
            <a:off x="2368420" y="6263271"/>
            <a:ext cx="7888858" cy="594729"/>
          </a:xfrm>
          <a:custGeom>
            <a:avLst/>
            <a:gdLst/>
            <a:ahLst/>
            <a:cxnLst>
              <a:cxn ang="0">
                <a:pos x="wd2" y="hd2"/>
              </a:cxn>
              <a:cxn ang="5400000">
                <a:pos x="wd2" y="hd2"/>
              </a:cxn>
              <a:cxn ang="10800000">
                <a:pos x="wd2" y="hd2"/>
              </a:cxn>
              <a:cxn ang="16200000">
                <a:pos x="wd2" y="hd2"/>
              </a:cxn>
            </a:cxnLst>
            <a:rect l="0" t="0" r="r" b="b"/>
            <a:pathLst>
              <a:path w="21600" h="21600" extrusionOk="0">
                <a:moveTo>
                  <a:pt x="746" y="346"/>
                </a:moveTo>
                <a:lnTo>
                  <a:pt x="21600" y="0"/>
                </a:lnTo>
                <a:lnTo>
                  <a:pt x="21600" y="18000"/>
                </a:lnTo>
                <a:cubicBezTo>
                  <a:pt x="21600" y="19988"/>
                  <a:pt x="21438" y="21600"/>
                  <a:pt x="21238" y="21600"/>
                </a:cubicBezTo>
                <a:lnTo>
                  <a:pt x="755" y="21600"/>
                </a:lnTo>
                <a:cubicBezTo>
                  <a:pt x="368" y="21408"/>
                  <a:pt x="30" y="17641"/>
                  <a:pt x="0" y="11106"/>
                </a:cubicBezTo>
                <a:cubicBezTo>
                  <a:pt x="5" y="4714"/>
                  <a:pt x="375" y="627"/>
                  <a:pt x="746" y="346"/>
                </a:cubicBezTo>
                <a:close/>
              </a:path>
            </a:pathLst>
          </a:custGeom>
          <a:gradFill>
            <a:gsLst>
              <a:gs pos="0">
                <a:srgbClr val="FFB71A"/>
              </a:gs>
              <a:gs pos="87000">
                <a:srgbClr val="FFC21B"/>
              </a:gs>
              <a:gs pos="100000">
                <a:srgbClr val="FFCC1B">
                  <a:alpha val="0"/>
                </a:srgbClr>
              </a:gs>
            </a:gsLst>
          </a:gradFill>
          <a:ln w="12700">
            <a:miter lim="400000"/>
          </a:ln>
        </p:spPr>
        <p:txBody>
          <a:bodyPr lIns="45719" rIns="45719" anchor="ctr"/>
          <a:lstStyle/>
          <a:p>
            <a:pPr>
              <a:defRPr>
                <a:solidFill>
                  <a:srgbClr val="FFFFFF"/>
                </a:solidFill>
              </a:defRPr>
            </a:pPr>
            <a:endParaRPr/>
          </a:p>
        </p:txBody>
      </p:sp>
      <p:pic>
        <p:nvPicPr>
          <p:cNvPr id="591" name="NRC-CNRC Canada" descr="NRC-CNRC Canada"/>
          <p:cNvPicPr>
            <a:picLocks noChangeAspect="1"/>
          </p:cNvPicPr>
          <p:nvPr/>
        </p:nvPicPr>
        <p:blipFill>
          <a:blip r:embed="rId5"/>
          <a:stretch>
            <a:fillRect/>
          </a:stretch>
        </p:blipFill>
        <p:spPr>
          <a:xfrm>
            <a:off x="2729061" y="6472942"/>
            <a:ext cx="984474" cy="188169"/>
          </a:xfrm>
          <a:prstGeom prst="rect">
            <a:avLst/>
          </a:prstGeom>
          <a:ln w="12700">
            <a:miter lim="400000"/>
          </a:ln>
        </p:spPr>
      </p:pic>
      <p:pic>
        <p:nvPicPr>
          <p:cNvPr id="592" name="ANID Chile" descr="ANID Chile"/>
          <p:cNvPicPr>
            <a:picLocks noChangeAspect="1"/>
          </p:cNvPicPr>
          <p:nvPr/>
        </p:nvPicPr>
        <p:blipFill>
          <a:blip r:embed="rId6"/>
          <a:stretch>
            <a:fillRect/>
          </a:stretch>
        </p:blipFill>
        <p:spPr>
          <a:xfrm>
            <a:off x="4201878" y="6315333"/>
            <a:ext cx="548130" cy="503385"/>
          </a:xfrm>
          <a:prstGeom prst="rect">
            <a:avLst/>
          </a:prstGeom>
          <a:ln w="12700">
            <a:miter lim="400000"/>
          </a:ln>
        </p:spPr>
      </p:pic>
      <p:pic>
        <p:nvPicPr>
          <p:cNvPr id="593" name="LNA MCTI Brazil" descr="LNA MCTI Brazil"/>
          <p:cNvPicPr>
            <a:picLocks noChangeAspect="1"/>
          </p:cNvPicPr>
          <p:nvPr/>
        </p:nvPicPr>
        <p:blipFill>
          <a:blip r:embed="rId7"/>
          <a:stretch>
            <a:fillRect/>
          </a:stretch>
        </p:blipFill>
        <p:spPr>
          <a:xfrm>
            <a:off x="5238350" y="6295871"/>
            <a:ext cx="602569" cy="542312"/>
          </a:xfrm>
          <a:prstGeom prst="rect">
            <a:avLst/>
          </a:prstGeom>
          <a:ln w="12700">
            <a:miter lim="400000"/>
          </a:ln>
        </p:spPr>
      </p:pic>
      <p:pic>
        <p:nvPicPr>
          <p:cNvPr id="594" name="MCTI Argentina" descr="MCTI Argentina"/>
          <p:cNvPicPr>
            <a:picLocks noChangeAspect="1"/>
          </p:cNvPicPr>
          <p:nvPr/>
        </p:nvPicPr>
        <p:blipFill>
          <a:blip r:embed="rId8"/>
          <a:stretch>
            <a:fillRect/>
          </a:stretch>
        </p:blipFill>
        <p:spPr>
          <a:xfrm>
            <a:off x="6329260" y="6363020"/>
            <a:ext cx="1164531" cy="408011"/>
          </a:xfrm>
          <a:prstGeom prst="rect">
            <a:avLst/>
          </a:prstGeom>
          <a:ln w="12700">
            <a:miter lim="400000"/>
          </a:ln>
        </p:spPr>
      </p:pic>
      <p:pic>
        <p:nvPicPr>
          <p:cNvPr id="595" name="Picture 34" descr="Picture 34"/>
          <p:cNvPicPr>
            <a:picLocks noChangeAspect="1"/>
          </p:cNvPicPr>
          <p:nvPr/>
        </p:nvPicPr>
        <p:blipFill>
          <a:blip r:embed="rId9"/>
          <a:stretch>
            <a:fillRect/>
          </a:stretch>
        </p:blipFill>
        <p:spPr>
          <a:xfrm>
            <a:off x="-58580" y="6190324"/>
            <a:ext cx="2268380" cy="666337"/>
          </a:xfrm>
          <a:prstGeom prst="rect">
            <a:avLst/>
          </a:prstGeom>
          <a:ln w="12700">
            <a:miter lim="400000"/>
          </a:ln>
        </p:spPr>
      </p:pic>
      <p:pic>
        <p:nvPicPr>
          <p:cNvPr id="596" name="KASI Korea ea" descr="KASI Korea ea"/>
          <p:cNvPicPr>
            <a:picLocks noChangeAspect="1"/>
          </p:cNvPicPr>
          <p:nvPr/>
        </p:nvPicPr>
        <p:blipFill>
          <a:blip r:embed="rId10"/>
          <a:stretch>
            <a:fillRect/>
          </a:stretch>
        </p:blipFill>
        <p:spPr>
          <a:xfrm>
            <a:off x="7897424" y="6412577"/>
            <a:ext cx="1121037" cy="301625"/>
          </a:xfrm>
          <a:prstGeom prst="rect">
            <a:avLst/>
          </a:prstGeom>
          <a:ln w="12700">
            <a:miter lim="400000"/>
          </a:ln>
        </p:spPr>
      </p:pic>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3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603" name="AURA logo drk (light background)" descr="AURA logo drk (light background)"/>
          <p:cNvPicPr>
            <a:picLocks noChangeAspect="1"/>
          </p:cNvPicPr>
          <p:nvPr/>
        </p:nvPicPr>
        <p:blipFill>
          <a:blip r:embed="rId3"/>
          <a:stretch>
            <a:fillRect/>
          </a:stretch>
        </p:blipFill>
        <p:spPr>
          <a:xfrm>
            <a:off x="67979" y="6440749"/>
            <a:ext cx="914401" cy="292522"/>
          </a:xfrm>
          <a:prstGeom prst="rect">
            <a:avLst/>
          </a:prstGeom>
          <a:ln w="12700">
            <a:miter lim="400000"/>
          </a:ln>
        </p:spPr>
      </p:pic>
      <p:pic>
        <p:nvPicPr>
          <p:cNvPr id="604" name="NSF \ NOIRLab" descr="NSF \ NOIRLab"/>
          <p:cNvPicPr>
            <a:picLocks noChangeAspect="1"/>
          </p:cNvPicPr>
          <p:nvPr/>
        </p:nvPicPr>
        <p:blipFill>
          <a:blip r:embed="rId4"/>
          <a:stretch>
            <a:fillRect/>
          </a:stretch>
        </p:blipFill>
        <p:spPr>
          <a:xfrm>
            <a:off x="29473" y="18980"/>
            <a:ext cx="2435960" cy="1155839"/>
          </a:xfrm>
          <a:prstGeom prst="rect">
            <a:avLst/>
          </a:prstGeom>
          <a:ln w="12700">
            <a:miter lim="400000"/>
          </a:ln>
        </p:spPr>
      </p:pic>
      <p:sp>
        <p:nvSpPr>
          <p:cNvPr id="605" name="Title Text"/>
          <p:cNvSpPr txBox="1">
            <a:spLocks noGrp="1"/>
          </p:cNvSpPr>
          <p:nvPr>
            <p:ph type="title"/>
          </p:nvPr>
        </p:nvSpPr>
        <p:spPr>
          <a:xfrm>
            <a:off x="2438400" y="154109"/>
            <a:ext cx="8458200" cy="914401"/>
          </a:xfrm>
          <a:prstGeom prst="rect">
            <a:avLst/>
          </a:prstGeom>
        </p:spPr>
        <p:txBody>
          <a:bodyPr/>
          <a:lstStyle>
            <a:lvl1pPr>
              <a:defRPr>
                <a:solidFill>
                  <a:srgbClr val="000000"/>
                </a:solidFill>
              </a:defRPr>
            </a:lvl1pPr>
          </a:lstStyle>
          <a:p>
            <a:r>
              <a:t>Title Text</a:t>
            </a:r>
          </a:p>
        </p:txBody>
      </p:sp>
      <p:sp>
        <p:nvSpPr>
          <p:cNvPr id="606" name="Body Level One…"/>
          <p:cNvSpPr txBox="1">
            <a:spLocks noGrp="1"/>
          </p:cNvSpPr>
          <p:nvPr>
            <p:ph type="body" idx="1"/>
          </p:nvPr>
        </p:nvSpPr>
        <p:spPr>
          <a:xfrm>
            <a:off x="838200" y="1242644"/>
            <a:ext cx="10515600" cy="5029201"/>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607"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608" name="AURA logo drk (light background)" descr="AURA logo drk (light background)"/>
          <p:cNvPicPr>
            <a:picLocks noChangeAspect="1"/>
          </p:cNvPicPr>
          <p:nvPr/>
        </p:nvPicPr>
        <p:blipFill>
          <a:blip r:embed="rId3"/>
          <a:stretch>
            <a:fillRect/>
          </a:stretch>
        </p:blipFill>
        <p:spPr>
          <a:xfrm>
            <a:off x="10896600" y="465379"/>
            <a:ext cx="914400" cy="292522"/>
          </a:xfrm>
          <a:prstGeom prst="rect">
            <a:avLst/>
          </a:prstGeom>
          <a:ln w="12700">
            <a:miter lim="400000"/>
          </a:ln>
        </p:spPr>
      </p:pic>
      <p:sp>
        <p:nvSpPr>
          <p:cNvPr id="609" name="Logo band"/>
          <p:cNvSpPr/>
          <p:nvPr/>
        </p:nvSpPr>
        <p:spPr>
          <a:xfrm>
            <a:off x="0" y="6264893"/>
            <a:ext cx="6705601" cy="594729"/>
          </a:xfrm>
          <a:custGeom>
            <a:avLst/>
            <a:gdLst/>
            <a:ahLst/>
            <a:cxnLst>
              <a:cxn ang="0">
                <a:pos x="wd2" y="hd2"/>
              </a:cxn>
              <a:cxn ang="5400000">
                <a:pos x="wd2" y="hd2"/>
              </a:cxn>
              <a:cxn ang="10800000">
                <a:pos x="wd2" y="hd2"/>
              </a:cxn>
              <a:cxn ang="16200000">
                <a:pos x="wd2" y="hd2"/>
              </a:cxn>
            </a:cxnLst>
            <a:rect l="0" t="0" r="r" b="b"/>
            <a:pathLst>
              <a:path w="21600" h="21600" extrusionOk="0">
                <a:moveTo>
                  <a:pt x="0" y="346"/>
                </a:moveTo>
                <a:lnTo>
                  <a:pt x="21600" y="0"/>
                </a:lnTo>
                <a:lnTo>
                  <a:pt x="21600" y="18000"/>
                </a:lnTo>
                <a:cubicBezTo>
                  <a:pt x="21600" y="19988"/>
                  <a:pt x="21432" y="21600"/>
                  <a:pt x="21225" y="21600"/>
                </a:cubicBezTo>
                <a:lnTo>
                  <a:pt x="9" y="21600"/>
                </a:lnTo>
                <a:cubicBezTo>
                  <a:pt x="6" y="14515"/>
                  <a:pt x="3" y="7431"/>
                  <a:pt x="0" y="346"/>
                </a:cubicBezTo>
                <a:close/>
              </a:path>
            </a:pathLst>
          </a:custGeom>
          <a:gradFill>
            <a:gsLst>
              <a:gs pos="0">
                <a:srgbClr val="024546"/>
              </a:gs>
              <a:gs pos="50000">
                <a:schemeClr val="accent2"/>
              </a:gs>
              <a:gs pos="89000">
                <a:schemeClr val="accent2"/>
              </a:gs>
              <a:gs pos="100000">
                <a:schemeClr val="accent2">
                  <a:alpha val="0"/>
                </a:schemeClr>
              </a:gs>
            </a:gsLst>
          </a:gradFill>
          <a:ln w="12700">
            <a:miter lim="400000"/>
          </a:ln>
        </p:spPr>
        <p:txBody>
          <a:bodyPr lIns="45719" rIns="45719" anchor="ctr"/>
          <a:lstStyle/>
          <a:p>
            <a:pPr>
              <a:defRPr>
                <a:solidFill>
                  <a:srgbClr val="FFFFFF"/>
                </a:solidFill>
              </a:defRPr>
            </a:pPr>
            <a:endParaRPr/>
          </a:p>
        </p:txBody>
      </p:sp>
      <p:pic>
        <p:nvPicPr>
          <p:cNvPr id="610" name="Picture 20" descr="Picture 20"/>
          <p:cNvPicPr>
            <a:picLocks noChangeAspect="1"/>
          </p:cNvPicPr>
          <p:nvPr/>
        </p:nvPicPr>
        <p:blipFill>
          <a:blip r:embed="rId5"/>
          <a:stretch>
            <a:fillRect/>
          </a:stretch>
        </p:blipFill>
        <p:spPr>
          <a:xfrm>
            <a:off x="-160409" y="5915185"/>
            <a:ext cx="1308132" cy="1308133"/>
          </a:xfrm>
          <a:prstGeom prst="rect">
            <a:avLst/>
          </a:prstGeom>
          <a:ln w="12700">
            <a:miter lim="400000"/>
          </a:ln>
        </p:spPr>
      </p:pic>
      <p:pic>
        <p:nvPicPr>
          <p:cNvPr id="611" name="Picture 23" descr="Picture 23"/>
          <p:cNvPicPr>
            <a:picLocks noChangeAspect="1"/>
          </p:cNvPicPr>
          <p:nvPr/>
        </p:nvPicPr>
        <p:blipFill>
          <a:blip r:embed="rId6"/>
          <a:stretch>
            <a:fillRect/>
          </a:stretch>
        </p:blipFill>
        <p:spPr>
          <a:xfrm>
            <a:off x="1603876" y="6340652"/>
            <a:ext cx="1537287" cy="457201"/>
          </a:xfrm>
          <a:prstGeom prst="rect">
            <a:avLst/>
          </a:prstGeom>
          <a:ln w="12700">
            <a:miter lim="400000"/>
          </a:ln>
        </p:spPr>
      </p:pic>
      <p:pic>
        <p:nvPicPr>
          <p:cNvPr id="612" name="Picture 24" descr="Picture 24"/>
          <p:cNvPicPr>
            <a:picLocks noChangeAspect="1"/>
          </p:cNvPicPr>
          <p:nvPr/>
        </p:nvPicPr>
        <p:blipFill>
          <a:blip r:embed="rId7"/>
          <a:stretch>
            <a:fillRect/>
          </a:stretch>
        </p:blipFill>
        <p:spPr>
          <a:xfrm>
            <a:off x="3831021" y="6340652"/>
            <a:ext cx="1828800" cy="457201"/>
          </a:xfrm>
          <a:prstGeom prst="rect">
            <a:avLst/>
          </a:prstGeom>
          <a:ln w="12700">
            <a:miter lim="400000"/>
          </a:ln>
        </p:spPr>
      </p:pic>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2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619" name="AURA logo drk (light background)" descr="AURA logo drk (light background)"/>
          <p:cNvPicPr>
            <a:picLocks noChangeAspect="1"/>
          </p:cNvPicPr>
          <p:nvPr/>
        </p:nvPicPr>
        <p:blipFill>
          <a:blip r:embed="rId3"/>
          <a:stretch>
            <a:fillRect/>
          </a:stretch>
        </p:blipFill>
        <p:spPr>
          <a:xfrm>
            <a:off x="67979" y="6440749"/>
            <a:ext cx="914401" cy="292522"/>
          </a:xfrm>
          <a:prstGeom prst="rect">
            <a:avLst/>
          </a:prstGeom>
          <a:ln w="12700">
            <a:miter lim="400000"/>
          </a:ln>
        </p:spPr>
      </p:pic>
      <p:pic>
        <p:nvPicPr>
          <p:cNvPr id="620" name="NSF \ NOIRLab" descr="NSF \ NOIRLab"/>
          <p:cNvPicPr>
            <a:picLocks noChangeAspect="1"/>
          </p:cNvPicPr>
          <p:nvPr/>
        </p:nvPicPr>
        <p:blipFill>
          <a:blip r:embed="rId4"/>
          <a:stretch>
            <a:fillRect/>
          </a:stretch>
        </p:blipFill>
        <p:spPr>
          <a:xfrm>
            <a:off x="29473" y="18980"/>
            <a:ext cx="2435960" cy="1155839"/>
          </a:xfrm>
          <a:prstGeom prst="rect">
            <a:avLst/>
          </a:prstGeom>
          <a:ln w="12700">
            <a:miter lim="400000"/>
          </a:ln>
        </p:spPr>
      </p:pic>
      <p:sp>
        <p:nvSpPr>
          <p:cNvPr id="621" name="Rectangle 28"/>
          <p:cNvSpPr/>
          <p:nvPr/>
        </p:nvSpPr>
        <p:spPr>
          <a:xfrm>
            <a:off x="-1" y="6264893"/>
            <a:ext cx="8893590" cy="593108"/>
          </a:xfrm>
          <a:prstGeom prst="rect">
            <a:avLst/>
          </a:prstGeom>
          <a:solidFill>
            <a:srgbClr val="FFFFFF"/>
          </a:solidFill>
          <a:ln w="12700">
            <a:miter lim="400000"/>
          </a:ln>
        </p:spPr>
        <p:txBody>
          <a:bodyPr lIns="45719" rIns="45719" anchor="ctr"/>
          <a:lstStyle/>
          <a:p>
            <a:pPr algn="ctr"/>
            <a:endParaRPr/>
          </a:p>
        </p:txBody>
      </p:sp>
      <p:sp>
        <p:nvSpPr>
          <p:cNvPr id="622" name="Title Text"/>
          <p:cNvSpPr txBox="1">
            <a:spLocks noGrp="1"/>
          </p:cNvSpPr>
          <p:nvPr>
            <p:ph type="title"/>
          </p:nvPr>
        </p:nvSpPr>
        <p:spPr>
          <a:xfrm>
            <a:off x="2438400" y="154109"/>
            <a:ext cx="8458200" cy="914401"/>
          </a:xfrm>
          <a:prstGeom prst="rect">
            <a:avLst/>
          </a:prstGeom>
        </p:spPr>
        <p:txBody>
          <a:bodyPr/>
          <a:lstStyle>
            <a:lvl1pPr>
              <a:defRPr>
                <a:solidFill>
                  <a:srgbClr val="000000"/>
                </a:solidFill>
              </a:defRPr>
            </a:lvl1pPr>
          </a:lstStyle>
          <a:p>
            <a:r>
              <a:t>Title Text</a:t>
            </a:r>
          </a:p>
        </p:txBody>
      </p:sp>
      <p:sp>
        <p:nvSpPr>
          <p:cNvPr id="623" name="Body Level One…"/>
          <p:cNvSpPr txBox="1">
            <a:spLocks noGrp="1"/>
          </p:cNvSpPr>
          <p:nvPr>
            <p:ph type="body" idx="1"/>
          </p:nvPr>
        </p:nvSpPr>
        <p:spPr>
          <a:xfrm>
            <a:off x="838200" y="1242644"/>
            <a:ext cx="10515600" cy="5029201"/>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624"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625" name="AURA logo drk (light background)" descr="AURA logo drk (light background)"/>
          <p:cNvPicPr>
            <a:picLocks noChangeAspect="1"/>
          </p:cNvPicPr>
          <p:nvPr/>
        </p:nvPicPr>
        <p:blipFill>
          <a:blip r:embed="rId3"/>
          <a:stretch>
            <a:fillRect/>
          </a:stretch>
        </p:blipFill>
        <p:spPr>
          <a:xfrm>
            <a:off x="10896600" y="465379"/>
            <a:ext cx="914400" cy="292522"/>
          </a:xfrm>
          <a:prstGeom prst="rect">
            <a:avLst/>
          </a:prstGeom>
          <a:ln w="12700">
            <a:miter lim="400000"/>
          </a:ln>
        </p:spPr>
      </p:pic>
      <p:grpSp>
        <p:nvGrpSpPr>
          <p:cNvPr id="634" name="Group 19"/>
          <p:cNvGrpSpPr/>
          <p:nvPr/>
        </p:nvGrpSpPr>
        <p:grpSpPr>
          <a:xfrm>
            <a:off x="1" y="6246088"/>
            <a:ext cx="6701589" cy="632338"/>
            <a:chOff x="0" y="0"/>
            <a:chExt cx="6701588" cy="632337"/>
          </a:xfrm>
        </p:grpSpPr>
        <p:sp>
          <p:nvSpPr>
            <p:cNvPr id="626" name="Logo band"/>
            <p:cNvSpPr/>
            <p:nvPr/>
          </p:nvSpPr>
          <p:spPr>
            <a:xfrm>
              <a:off x="0" y="18804"/>
              <a:ext cx="6701589" cy="594728"/>
            </a:xfrm>
            <a:custGeom>
              <a:avLst/>
              <a:gdLst/>
              <a:ahLst/>
              <a:cxnLst>
                <a:cxn ang="0">
                  <a:pos x="wd2" y="hd2"/>
                </a:cxn>
                <a:cxn ang="5400000">
                  <a:pos x="wd2" y="hd2"/>
                </a:cxn>
                <a:cxn ang="10800000">
                  <a:pos x="wd2" y="hd2"/>
                </a:cxn>
                <a:cxn ang="16200000">
                  <a:pos x="wd2" y="hd2"/>
                </a:cxn>
              </a:cxnLst>
              <a:rect l="0" t="0" r="r" b="b"/>
              <a:pathLst>
                <a:path w="21600" h="21600" extrusionOk="0">
                  <a:moveTo>
                    <a:pt x="0" y="346"/>
                  </a:moveTo>
                  <a:lnTo>
                    <a:pt x="21600" y="0"/>
                  </a:lnTo>
                  <a:lnTo>
                    <a:pt x="21600" y="18000"/>
                  </a:lnTo>
                  <a:cubicBezTo>
                    <a:pt x="21600" y="19988"/>
                    <a:pt x="21432" y="21600"/>
                    <a:pt x="21225" y="21600"/>
                  </a:cubicBezTo>
                  <a:lnTo>
                    <a:pt x="9" y="21600"/>
                  </a:lnTo>
                  <a:cubicBezTo>
                    <a:pt x="6" y="14515"/>
                    <a:pt x="3" y="7431"/>
                    <a:pt x="0" y="346"/>
                  </a:cubicBezTo>
                  <a:close/>
                </a:path>
              </a:pathLst>
            </a:custGeom>
            <a:gradFill flip="none" rotWithShape="1">
              <a:gsLst>
                <a:gs pos="18000">
                  <a:srgbClr val="024546"/>
                </a:gs>
                <a:gs pos="100000">
                  <a:srgbClr val="036162">
                    <a:alpha val="0"/>
                  </a:srgbClr>
                </a:gs>
              </a:gsLst>
              <a:lin ang="0" scaled="0"/>
            </a:gra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pic>
          <p:nvPicPr>
            <p:cNvPr id="627" name="SOAR" descr="SOAR"/>
            <p:cNvPicPr>
              <a:picLocks noChangeAspect="1"/>
            </p:cNvPicPr>
            <p:nvPr/>
          </p:nvPicPr>
          <p:blipFill>
            <a:blip r:embed="rId5"/>
            <a:stretch>
              <a:fillRect/>
            </a:stretch>
          </p:blipFill>
          <p:spPr>
            <a:xfrm>
              <a:off x="212805" y="-1"/>
              <a:ext cx="469558" cy="632339"/>
            </a:xfrm>
            <a:prstGeom prst="rect">
              <a:avLst/>
            </a:prstGeom>
            <a:ln w="12700" cap="flat">
              <a:noFill/>
              <a:miter lim="400000"/>
            </a:ln>
            <a:effectLst>
              <a:outerShdw blurRad="50800" dist="38100" dir="2700000" rotWithShape="0">
                <a:srgbClr val="000000">
                  <a:alpha val="90000"/>
                </a:srgbClr>
              </a:outerShdw>
            </a:effectLst>
          </p:spPr>
        </p:pic>
        <p:pic>
          <p:nvPicPr>
            <p:cNvPr id="628" name="UNC" descr="UNC"/>
            <p:cNvPicPr>
              <a:picLocks noChangeAspect="1"/>
            </p:cNvPicPr>
            <p:nvPr/>
          </p:nvPicPr>
          <p:blipFill>
            <a:blip r:embed="rId6"/>
            <a:stretch>
              <a:fillRect/>
            </a:stretch>
          </p:blipFill>
          <p:spPr>
            <a:xfrm>
              <a:off x="3664735" y="69775"/>
              <a:ext cx="492786" cy="492786"/>
            </a:xfrm>
            <a:prstGeom prst="rect">
              <a:avLst/>
            </a:prstGeom>
            <a:ln w="12700" cap="flat">
              <a:noFill/>
              <a:miter lim="400000"/>
            </a:ln>
            <a:effectLst/>
          </p:spPr>
        </p:pic>
        <p:pic>
          <p:nvPicPr>
            <p:cNvPr id="629" name="MSU" descr="MSU"/>
            <p:cNvPicPr>
              <a:picLocks noChangeAspect="1"/>
            </p:cNvPicPr>
            <p:nvPr/>
          </p:nvPicPr>
          <p:blipFill>
            <a:blip r:embed="rId7"/>
            <a:srcRect l="17630" r="17559"/>
            <a:stretch>
              <a:fillRect/>
            </a:stretch>
          </p:blipFill>
          <p:spPr>
            <a:xfrm>
              <a:off x="4783355" y="74306"/>
              <a:ext cx="691012" cy="533102"/>
            </a:xfrm>
            <a:prstGeom prst="rect">
              <a:avLst/>
            </a:prstGeom>
            <a:ln w="12700" cap="flat">
              <a:noFill/>
              <a:miter lim="400000"/>
            </a:ln>
            <a:effectLst/>
          </p:spPr>
        </p:pic>
        <p:grpSp>
          <p:nvGrpSpPr>
            <p:cNvPr id="632" name="Brazil"/>
            <p:cNvGrpSpPr/>
            <p:nvPr/>
          </p:nvGrpSpPr>
          <p:grpSpPr>
            <a:xfrm>
              <a:off x="1342117" y="43226"/>
              <a:ext cx="608071" cy="545883"/>
              <a:chOff x="0" y="0"/>
              <a:chExt cx="608070" cy="545881"/>
            </a:xfrm>
          </p:grpSpPr>
          <p:sp>
            <p:nvSpPr>
              <p:cNvPr id="630" name="Rectangle 26"/>
              <p:cNvSpPr/>
              <p:nvPr/>
            </p:nvSpPr>
            <p:spPr>
              <a:xfrm>
                <a:off x="-1" y="0"/>
                <a:ext cx="608072" cy="545882"/>
              </a:xfrm>
              <a:prstGeom prst="rect">
                <a:avLst/>
              </a:prstGeom>
              <a:solidFill>
                <a:srgbClr val="E7E6E6">
                  <a:alpha val="50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pic>
            <p:nvPicPr>
              <p:cNvPr id="631" name="Brazil" descr="Brazil"/>
              <p:cNvPicPr>
                <a:picLocks noChangeAspect="1"/>
              </p:cNvPicPr>
              <p:nvPr/>
            </p:nvPicPr>
            <p:blipFill>
              <a:blip r:embed="rId8"/>
              <a:stretch>
                <a:fillRect/>
              </a:stretch>
            </p:blipFill>
            <p:spPr>
              <a:xfrm>
                <a:off x="0" y="0"/>
                <a:ext cx="608071" cy="545882"/>
              </a:xfrm>
              <a:prstGeom prst="rect">
                <a:avLst/>
              </a:prstGeom>
              <a:ln w="12700" cap="flat">
                <a:noFill/>
                <a:miter lim="400000"/>
              </a:ln>
              <a:effectLst/>
            </p:spPr>
          </p:pic>
        </p:grpSp>
        <p:pic>
          <p:nvPicPr>
            <p:cNvPr id="633" name="NSF" descr="NSF"/>
            <p:cNvPicPr>
              <a:picLocks noChangeAspect="1"/>
            </p:cNvPicPr>
            <p:nvPr/>
          </p:nvPicPr>
          <p:blipFill>
            <a:blip r:embed="rId9"/>
            <a:stretch>
              <a:fillRect/>
            </a:stretch>
          </p:blipFill>
          <p:spPr>
            <a:xfrm>
              <a:off x="2537053" y="65245"/>
              <a:ext cx="501848" cy="501847"/>
            </a:xfrm>
            <a:prstGeom prst="rect">
              <a:avLst/>
            </a:prstGeom>
            <a:ln w="12700" cap="flat">
              <a:noFill/>
              <a:miter lim="400000"/>
            </a:ln>
            <a:effectLst/>
          </p:spPr>
        </p:pic>
      </p:gr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USELTP - Light 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641" name="AURA logo drk (light background)" descr="AURA logo drk (light background)"/>
          <p:cNvPicPr>
            <a:picLocks noChangeAspect="1"/>
          </p:cNvPicPr>
          <p:nvPr/>
        </p:nvPicPr>
        <p:blipFill>
          <a:blip r:embed="rId3"/>
          <a:stretch>
            <a:fillRect/>
          </a:stretch>
        </p:blipFill>
        <p:spPr>
          <a:xfrm>
            <a:off x="67979" y="6440749"/>
            <a:ext cx="914401" cy="292522"/>
          </a:xfrm>
          <a:prstGeom prst="rect">
            <a:avLst/>
          </a:prstGeom>
          <a:ln w="12700">
            <a:miter lim="400000"/>
          </a:ln>
        </p:spPr>
      </p:pic>
      <p:pic>
        <p:nvPicPr>
          <p:cNvPr id="642" name="NSF \ NOIRLab" descr="NSF \ NOIRLab"/>
          <p:cNvPicPr>
            <a:picLocks noChangeAspect="1"/>
          </p:cNvPicPr>
          <p:nvPr/>
        </p:nvPicPr>
        <p:blipFill>
          <a:blip r:embed="rId4"/>
          <a:stretch>
            <a:fillRect/>
          </a:stretch>
        </p:blipFill>
        <p:spPr>
          <a:xfrm>
            <a:off x="29473" y="18980"/>
            <a:ext cx="2435960" cy="1155839"/>
          </a:xfrm>
          <a:prstGeom prst="rect">
            <a:avLst/>
          </a:prstGeom>
          <a:ln w="12700">
            <a:miter lim="400000"/>
          </a:ln>
        </p:spPr>
      </p:pic>
      <p:sp>
        <p:nvSpPr>
          <p:cNvPr id="643" name="Rectangle 28"/>
          <p:cNvSpPr/>
          <p:nvPr/>
        </p:nvSpPr>
        <p:spPr>
          <a:xfrm>
            <a:off x="-1" y="6264893"/>
            <a:ext cx="8893590" cy="593108"/>
          </a:xfrm>
          <a:prstGeom prst="rect">
            <a:avLst/>
          </a:prstGeom>
          <a:solidFill>
            <a:srgbClr val="FFFFFF"/>
          </a:solidFill>
          <a:ln w="12700">
            <a:miter lim="400000"/>
          </a:ln>
        </p:spPr>
        <p:txBody>
          <a:bodyPr lIns="45719" rIns="45719" anchor="ctr"/>
          <a:lstStyle/>
          <a:p>
            <a:pPr algn="ctr"/>
            <a:endParaRPr/>
          </a:p>
        </p:txBody>
      </p:sp>
      <p:sp>
        <p:nvSpPr>
          <p:cNvPr id="644" name="Title Text"/>
          <p:cNvSpPr txBox="1">
            <a:spLocks noGrp="1"/>
          </p:cNvSpPr>
          <p:nvPr>
            <p:ph type="title"/>
          </p:nvPr>
        </p:nvSpPr>
        <p:spPr>
          <a:xfrm>
            <a:off x="2438400" y="154109"/>
            <a:ext cx="8458200" cy="914401"/>
          </a:xfrm>
          <a:prstGeom prst="rect">
            <a:avLst/>
          </a:prstGeom>
        </p:spPr>
        <p:txBody>
          <a:bodyPr/>
          <a:lstStyle>
            <a:lvl1pPr>
              <a:defRPr>
                <a:solidFill>
                  <a:srgbClr val="000000"/>
                </a:solidFill>
              </a:defRPr>
            </a:lvl1pPr>
          </a:lstStyle>
          <a:p>
            <a:r>
              <a:t>Title Text</a:t>
            </a:r>
          </a:p>
        </p:txBody>
      </p:sp>
      <p:sp>
        <p:nvSpPr>
          <p:cNvPr id="645" name="Body Level One…"/>
          <p:cNvSpPr txBox="1">
            <a:spLocks noGrp="1"/>
          </p:cNvSpPr>
          <p:nvPr>
            <p:ph type="body" idx="1"/>
          </p:nvPr>
        </p:nvSpPr>
        <p:spPr>
          <a:xfrm>
            <a:off x="838200" y="1242644"/>
            <a:ext cx="10515600" cy="5029201"/>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646"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647" name="AURA logo drk (light background)" descr="AURA logo drk (light background)"/>
          <p:cNvPicPr>
            <a:picLocks noChangeAspect="1"/>
          </p:cNvPicPr>
          <p:nvPr/>
        </p:nvPicPr>
        <p:blipFill>
          <a:blip r:embed="rId3"/>
          <a:stretch>
            <a:fillRect/>
          </a:stretch>
        </p:blipFill>
        <p:spPr>
          <a:xfrm>
            <a:off x="10896600" y="465379"/>
            <a:ext cx="914400" cy="292522"/>
          </a:xfrm>
          <a:prstGeom prst="rect">
            <a:avLst/>
          </a:prstGeom>
          <a:ln w="12700">
            <a:miter lim="400000"/>
          </a:ln>
        </p:spPr>
      </p:pic>
      <p:pic>
        <p:nvPicPr>
          <p:cNvPr id="648" name="Picture 9" descr="Picture 9"/>
          <p:cNvPicPr>
            <a:picLocks noChangeAspect="1"/>
          </p:cNvPicPr>
          <p:nvPr/>
        </p:nvPicPr>
        <p:blipFill>
          <a:blip r:embed="rId5"/>
          <a:stretch>
            <a:fillRect/>
          </a:stretch>
        </p:blipFill>
        <p:spPr>
          <a:xfrm>
            <a:off x="0" y="6273853"/>
            <a:ext cx="6557795" cy="600021"/>
          </a:xfrm>
          <a:prstGeom prst="rect">
            <a:avLst/>
          </a:prstGeom>
          <a:ln w="12700">
            <a:miter lim="400000"/>
          </a:ln>
        </p:spPr>
      </p:pic>
      <p:pic>
        <p:nvPicPr>
          <p:cNvPr id="649" name="Picture 10" descr="Picture 10"/>
          <p:cNvPicPr>
            <a:picLocks noChangeAspect="1"/>
          </p:cNvPicPr>
          <p:nvPr/>
        </p:nvPicPr>
        <p:blipFill>
          <a:blip r:embed="rId6"/>
          <a:stretch>
            <a:fillRect/>
          </a:stretch>
        </p:blipFill>
        <p:spPr>
          <a:xfrm>
            <a:off x="3278897" y="6371895"/>
            <a:ext cx="1609783" cy="403938"/>
          </a:xfrm>
          <a:prstGeom prst="rect">
            <a:avLst/>
          </a:prstGeom>
          <a:ln w="12700">
            <a:miter lim="400000"/>
          </a:ln>
        </p:spPr>
      </p:pic>
      <p:pic>
        <p:nvPicPr>
          <p:cNvPr id="650" name="Picture 11" descr="Picture 11"/>
          <p:cNvPicPr>
            <a:picLocks noChangeAspect="1"/>
          </p:cNvPicPr>
          <p:nvPr/>
        </p:nvPicPr>
        <p:blipFill>
          <a:blip r:embed="rId7"/>
          <a:stretch>
            <a:fillRect/>
          </a:stretch>
        </p:blipFill>
        <p:spPr>
          <a:xfrm>
            <a:off x="1586008" y="6311260"/>
            <a:ext cx="728236" cy="525207"/>
          </a:xfrm>
          <a:prstGeom prst="rect">
            <a:avLst/>
          </a:prstGeom>
          <a:ln w="12700">
            <a:miter lim="400000"/>
          </a:ln>
        </p:spPr>
      </p:pic>
      <p:pic>
        <p:nvPicPr>
          <p:cNvPr id="651" name="Picture 12" descr="Picture 12"/>
          <p:cNvPicPr>
            <a:picLocks noChangeAspect="1"/>
          </p:cNvPicPr>
          <p:nvPr/>
        </p:nvPicPr>
        <p:blipFill>
          <a:blip r:embed="rId8"/>
          <a:stretch>
            <a:fillRect/>
          </a:stretch>
        </p:blipFill>
        <p:spPr>
          <a:xfrm>
            <a:off x="116687" y="6306494"/>
            <a:ext cx="1130766" cy="534740"/>
          </a:xfrm>
          <a:prstGeom prst="rect">
            <a:avLst/>
          </a:prstGeom>
          <a:ln w="12700">
            <a:miter lim="400000"/>
          </a:ln>
        </p:spPr>
      </p:pic>
      <p:pic>
        <p:nvPicPr>
          <p:cNvPr id="652" name="Picture 13" descr="Picture 13"/>
          <p:cNvPicPr>
            <a:picLocks noChangeAspect="1"/>
          </p:cNvPicPr>
          <p:nvPr/>
        </p:nvPicPr>
        <p:blipFill>
          <a:blip r:embed="rId9"/>
          <a:stretch>
            <a:fillRect/>
          </a:stretch>
        </p:blipFill>
        <p:spPr>
          <a:xfrm>
            <a:off x="2274715" y="6173492"/>
            <a:ext cx="991251" cy="800746"/>
          </a:xfrm>
          <a:prstGeom prst="rect">
            <a:avLst/>
          </a:prstGeom>
          <a:ln w="12700">
            <a:miter lim="400000"/>
          </a:ln>
        </p:spPr>
      </p:pic>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Title Only">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659" name="AURA logo drk (light background)" descr="AURA logo drk (light background)"/>
          <p:cNvPicPr>
            <a:picLocks noChangeAspect="1"/>
          </p:cNvPicPr>
          <p:nvPr/>
        </p:nvPicPr>
        <p:blipFill>
          <a:blip r:embed="rId3"/>
          <a:stretch>
            <a:fillRect/>
          </a:stretch>
        </p:blipFill>
        <p:spPr>
          <a:xfrm>
            <a:off x="67979" y="6440749"/>
            <a:ext cx="914401" cy="292522"/>
          </a:xfrm>
          <a:prstGeom prst="rect">
            <a:avLst/>
          </a:prstGeom>
          <a:ln w="12700">
            <a:miter lim="400000"/>
          </a:ln>
        </p:spPr>
      </p:pic>
      <p:pic>
        <p:nvPicPr>
          <p:cNvPr id="660" name="NSF \ NOIRLab" descr="NSF \ NOIRLab"/>
          <p:cNvPicPr>
            <a:picLocks noChangeAspect="1"/>
          </p:cNvPicPr>
          <p:nvPr/>
        </p:nvPicPr>
        <p:blipFill>
          <a:blip r:embed="rId4"/>
          <a:stretch>
            <a:fillRect/>
          </a:stretch>
        </p:blipFill>
        <p:spPr>
          <a:xfrm>
            <a:off x="29473" y="18980"/>
            <a:ext cx="2435960" cy="1155839"/>
          </a:xfrm>
          <a:prstGeom prst="rect">
            <a:avLst/>
          </a:prstGeom>
          <a:ln w="12700">
            <a:miter lim="400000"/>
          </a:ln>
        </p:spPr>
      </p:pic>
      <p:sp>
        <p:nvSpPr>
          <p:cNvPr id="661" name="Title Text"/>
          <p:cNvSpPr txBox="1">
            <a:spLocks noGrp="1"/>
          </p:cNvSpPr>
          <p:nvPr>
            <p:ph type="title"/>
          </p:nvPr>
        </p:nvSpPr>
        <p:spPr>
          <a:xfrm>
            <a:off x="2438400" y="154109"/>
            <a:ext cx="8915400" cy="914401"/>
          </a:xfrm>
          <a:prstGeom prst="rect">
            <a:avLst/>
          </a:prstGeom>
        </p:spPr>
        <p:txBody>
          <a:bodyPr/>
          <a:lstStyle>
            <a:lvl1pPr>
              <a:defRPr>
                <a:solidFill>
                  <a:srgbClr val="000000"/>
                </a:solidFill>
              </a:defRPr>
            </a:lvl1pPr>
          </a:lstStyle>
          <a:p>
            <a:r>
              <a:t>Title Text</a:t>
            </a:r>
          </a:p>
        </p:txBody>
      </p:sp>
      <p:sp>
        <p:nvSpPr>
          <p:cNvPr id="6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1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FFFFFF"/>
        </a:solidFill>
        <a:effectLst/>
      </p:bgPr>
    </p:bg>
    <p:spTree>
      <p:nvGrpSpPr>
        <p:cNvPr id="1" name=""/>
        <p:cNvGrpSpPr/>
        <p:nvPr/>
      </p:nvGrpSpPr>
      <p:grpSpPr>
        <a:xfrm>
          <a:off x="0" y="0"/>
          <a:ext cx="0" cy="0"/>
          <a:chOff x="0" y="0"/>
          <a:chExt cx="0" cy="0"/>
        </a:xfrm>
      </p:grpSpPr>
      <p:pic>
        <p:nvPicPr>
          <p:cNvPr id="676" name="Picture 7" descr="Picture 7"/>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677"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1_Title Slide">
    <p:bg>
      <p:bgPr>
        <a:solidFill>
          <a:srgbClr val="FFFFFF"/>
        </a:solidFill>
        <a:effectLst/>
      </p:bgPr>
    </p:bg>
    <p:spTree>
      <p:nvGrpSpPr>
        <p:cNvPr id="1" name=""/>
        <p:cNvGrpSpPr/>
        <p:nvPr/>
      </p:nvGrpSpPr>
      <p:grpSpPr>
        <a:xfrm>
          <a:off x="0" y="0"/>
          <a:ext cx="0" cy="0"/>
          <a:chOff x="0" y="0"/>
          <a:chExt cx="0" cy="0"/>
        </a:xfrm>
      </p:grpSpPr>
      <p:pic>
        <p:nvPicPr>
          <p:cNvPr id="684" name="Picture 2" descr="Picture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685"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NOIRLab Cap Slide">
    <p:spTree>
      <p:nvGrpSpPr>
        <p:cNvPr id="1" name=""/>
        <p:cNvGrpSpPr/>
        <p:nvPr/>
      </p:nvGrpSpPr>
      <p:grpSpPr>
        <a:xfrm>
          <a:off x="0" y="0"/>
          <a:ext cx="0" cy="0"/>
          <a:chOff x="0" y="0"/>
          <a:chExt cx="0" cy="0"/>
        </a:xfrm>
      </p:grpSpPr>
      <p:sp>
        <p:nvSpPr>
          <p:cNvPr id="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3_Title Slide">
    <p:bg>
      <p:bgPr>
        <a:solidFill>
          <a:srgbClr val="FFFFFF"/>
        </a:solidFill>
        <a:effectLst/>
      </p:bgPr>
    </p:bg>
    <p:spTree>
      <p:nvGrpSpPr>
        <p:cNvPr id="1" name=""/>
        <p:cNvGrpSpPr/>
        <p:nvPr/>
      </p:nvGrpSpPr>
      <p:grpSpPr>
        <a:xfrm>
          <a:off x="0" y="0"/>
          <a:ext cx="0" cy="0"/>
          <a:chOff x="0" y="0"/>
          <a:chExt cx="0" cy="0"/>
        </a:xfrm>
      </p:grpSpPr>
      <p:pic>
        <p:nvPicPr>
          <p:cNvPr id="692" name="Picture 3" descr="Picture 3"/>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693"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2_Title Slide">
    <p:bg>
      <p:bgPr>
        <a:solidFill>
          <a:srgbClr val="FFFFFF"/>
        </a:solidFill>
        <a:effectLst/>
      </p:bgPr>
    </p:bg>
    <p:spTree>
      <p:nvGrpSpPr>
        <p:cNvPr id="1" name=""/>
        <p:cNvGrpSpPr/>
        <p:nvPr/>
      </p:nvGrpSpPr>
      <p:grpSpPr>
        <a:xfrm>
          <a:off x="0" y="0"/>
          <a:ext cx="0" cy="0"/>
          <a:chOff x="0" y="0"/>
          <a:chExt cx="0" cy="0"/>
        </a:xfrm>
      </p:grpSpPr>
      <p:pic>
        <p:nvPicPr>
          <p:cNvPr id="700" name="Picture 5" descr="Picture 5"/>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701"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1_NOIRLab Cap Slide">
    <p:spTree>
      <p:nvGrpSpPr>
        <p:cNvPr id="1" name=""/>
        <p:cNvGrpSpPr/>
        <p:nvPr/>
      </p:nvGrpSpPr>
      <p:grpSpPr>
        <a:xfrm>
          <a:off x="0" y="0"/>
          <a:ext cx="0" cy="0"/>
          <a:chOff x="0" y="0"/>
          <a:chExt cx="0" cy="0"/>
        </a:xfrm>
      </p:grpSpPr>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7" name="Body Level One…"/>
          <p:cNvSpPr txBox="1">
            <a:spLocks noGrp="1"/>
          </p:cNvSpPr>
          <p:nvPr>
            <p:ph type="body" sz="quarter" idx="1" hasCustomPrompt="1"/>
          </p:nvPr>
        </p:nvSpPr>
        <p:spPr>
          <a:xfrm>
            <a:off x="1524000" y="4582941"/>
            <a:ext cx="9144000" cy="528323"/>
          </a:xfrm>
          <a:prstGeom prst="rect">
            <a:avLst/>
          </a:prstGeom>
        </p:spPr>
        <p:txBody>
          <a:bodyPr anchor="ctr">
            <a:normAutofit/>
          </a:bodyPr>
          <a:lstStyle>
            <a:lvl1pPr marL="0" indent="73152" algn="ctr">
              <a:buSzTx/>
              <a:buFontTx/>
              <a:buNone/>
              <a:defRPr sz="2400"/>
            </a:lvl1pPr>
            <a:lvl2pPr marL="914400" indent="-384047" algn="ctr">
              <a:buFontTx/>
              <a:defRPr sz="2400"/>
            </a:lvl2pPr>
            <a:lvl3pPr marL="1448409" indent="-460857" algn="ctr">
              <a:buFontTx/>
              <a:defRPr sz="2400"/>
            </a:lvl3pPr>
            <a:lvl4pPr marL="1956816" indent="-512063" algn="ctr">
              <a:buFontTx/>
              <a:defRPr sz="2400"/>
            </a:lvl4pPr>
            <a:lvl5pPr marL="2414016" indent="-512064" algn="ctr">
              <a:buFontTx/>
              <a:defRPr sz="2400"/>
            </a:lvl5pPr>
          </a:lstStyle>
          <a:p>
            <a:r>
              <a:t>Institution</a:t>
            </a:r>
          </a:p>
          <a:p>
            <a:pPr lvl="1"/>
            <a:endParaRPr/>
          </a:p>
          <a:p>
            <a:pPr lvl="2"/>
            <a:endParaRPr/>
          </a:p>
          <a:p>
            <a:pPr lvl="3"/>
            <a:endParaRPr/>
          </a:p>
          <a:p>
            <a:pPr lvl="4"/>
            <a:endParaRPr/>
          </a:p>
        </p:txBody>
      </p:sp>
      <p:sp>
        <p:nvSpPr>
          <p:cNvPr id="78" name="Title Text"/>
          <p:cNvSpPr txBox="1">
            <a:spLocks noGrp="1"/>
          </p:cNvSpPr>
          <p:nvPr>
            <p:ph type="title"/>
          </p:nvPr>
        </p:nvSpPr>
        <p:spPr>
          <a:xfrm>
            <a:off x="1524000" y="1122362"/>
            <a:ext cx="9144000" cy="2387601"/>
          </a:xfrm>
          <a:prstGeom prst="rect">
            <a:avLst/>
          </a:prstGeom>
        </p:spPr>
        <p:txBody>
          <a:bodyPr/>
          <a:lstStyle>
            <a:lvl1pPr algn="ctr"/>
          </a:lstStyle>
          <a:p>
            <a:r>
              <a:t>Title Text</a:t>
            </a:r>
          </a:p>
        </p:txBody>
      </p:sp>
      <p:pic>
        <p:nvPicPr>
          <p:cNvPr id="79" name="AURA wht/dark background" descr="AURA wht/dark background"/>
          <p:cNvPicPr>
            <a:picLocks noChangeAspect="1"/>
          </p:cNvPicPr>
          <p:nvPr/>
        </p:nvPicPr>
        <p:blipFill>
          <a:blip r:embed="rId2"/>
          <a:stretch>
            <a:fillRect/>
          </a:stretch>
        </p:blipFill>
        <p:spPr>
          <a:xfrm>
            <a:off x="10896600" y="464721"/>
            <a:ext cx="916458" cy="293180"/>
          </a:xfrm>
          <a:prstGeom prst="rect">
            <a:avLst/>
          </a:prstGeom>
          <a:ln w="12700">
            <a:miter lim="400000"/>
          </a:ln>
        </p:spPr>
      </p:pic>
      <p:pic>
        <p:nvPicPr>
          <p:cNvPr id="80" name="NSF \ NOIRLab" descr="NSF \ NOIRLab"/>
          <p:cNvPicPr>
            <a:picLocks noChangeAspect="1"/>
          </p:cNvPicPr>
          <p:nvPr/>
        </p:nvPicPr>
        <p:blipFill>
          <a:blip r:embed="rId3"/>
          <a:stretch>
            <a:fillRect/>
          </a:stretch>
        </p:blipFill>
        <p:spPr>
          <a:xfrm>
            <a:off x="29473" y="18980"/>
            <a:ext cx="2435960" cy="1155839"/>
          </a:xfrm>
          <a:prstGeom prst="rect">
            <a:avLst/>
          </a:prstGeom>
          <a:ln w="12700">
            <a:miter lim="400000"/>
          </a:ln>
        </p:spPr>
      </p:pic>
      <p:pic>
        <p:nvPicPr>
          <p:cNvPr id="81" name="Picture 6" descr="Picture 6"/>
          <p:cNvPicPr>
            <a:picLocks noChangeAspect="1"/>
          </p:cNvPicPr>
          <p:nvPr/>
        </p:nvPicPr>
        <p:blipFill>
          <a:blip r:embed="rId4"/>
          <a:stretch>
            <a:fillRect/>
          </a:stretch>
        </p:blipFill>
        <p:spPr>
          <a:xfrm>
            <a:off x="3807642" y="6452622"/>
            <a:ext cx="4576716" cy="405379"/>
          </a:xfrm>
          <a:prstGeom prst="rect">
            <a:avLst/>
          </a:prstGeom>
          <a:ln w="12700">
            <a:miter lim="400000"/>
          </a:ln>
        </p:spPr>
      </p:pic>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88" name="AURA wht/dark background" descr="AURA wht/dark background"/>
          <p:cNvPicPr>
            <a:picLocks noChangeAspect="1"/>
          </p:cNvPicPr>
          <p:nvPr/>
        </p:nvPicPr>
        <p:blipFill>
          <a:blip r:embed="rId2"/>
          <a:stretch>
            <a:fillRect/>
          </a:stretch>
        </p:blipFill>
        <p:spPr>
          <a:xfrm>
            <a:off x="10896600" y="464721"/>
            <a:ext cx="916458" cy="293180"/>
          </a:xfrm>
          <a:prstGeom prst="rect">
            <a:avLst/>
          </a:prstGeom>
          <a:ln w="12700">
            <a:miter lim="400000"/>
          </a:ln>
        </p:spPr>
      </p:pic>
      <p:pic>
        <p:nvPicPr>
          <p:cNvPr id="89" name="NSF \ NOIRLab" descr="NSF \ NOIRLab"/>
          <p:cNvPicPr>
            <a:picLocks noChangeAspect="1"/>
          </p:cNvPicPr>
          <p:nvPr/>
        </p:nvPicPr>
        <p:blipFill>
          <a:blip r:embed="rId3"/>
          <a:stretch>
            <a:fillRect/>
          </a:stretch>
        </p:blipFill>
        <p:spPr>
          <a:xfrm>
            <a:off x="29473" y="18980"/>
            <a:ext cx="2435960" cy="1155839"/>
          </a:xfrm>
          <a:prstGeom prst="rect">
            <a:avLst/>
          </a:prstGeom>
          <a:ln w="12700">
            <a:miter lim="400000"/>
          </a:ln>
        </p:spPr>
      </p:pic>
      <p:sp>
        <p:nvSpPr>
          <p:cNvPr id="90" name="Logo band"/>
          <p:cNvSpPr/>
          <p:nvPr/>
        </p:nvSpPr>
        <p:spPr>
          <a:xfrm>
            <a:off x="2368420" y="6263271"/>
            <a:ext cx="7888858" cy="594729"/>
          </a:xfrm>
          <a:custGeom>
            <a:avLst/>
            <a:gdLst/>
            <a:ahLst/>
            <a:cxnLst>
              <a:cxn ang="0">
                <a:pos x="wd2" y="hd2"/>
              </a:cxn>
              <a:cxn ang="5400000">
                <a:pos x="wd2" y="hd2"/>
              </a:cxn>
              <a:cxn ang="10800000">
                <a:pos x="wd2" y="hd2"/>
              </a:cxn>
              <a:cxn ang="16200000">
                <a:pos x="wd2" y="hd2"/>
              </a:cxn>
            </a:cxnLst>
            <a:rect l="0" t="0" r="r" b="b"/>
            <a:pathLst>
              <a:path w="21600" h="21600" extrusionOk="0">
                <a:moveTo>
                  <a:pt x="746" y="346"/>
                </a:moveTo>
                <a:lnTo>
                  <a:pt x="21600" y="0"/>
                </a:lnTo>
                <a:lnTo>
                  <a:pt x="21600" y="18000"/>
                </a:lnTo>
                <a:cubicBezTo>
                  <a:pt x="21600" y="19988"/>
                  <a:pt x="21438" y="21600"/>
                  <a:pt x="21238" y="21600"/>
                </a:cubicBezTo>
                <a:lnTo>
                  <a:pt x="755" y="21600"/>
                </a:lnTo>
                <a:cubicBezTo>
                  <a:pt x="368" y="21408"/>
                  <a:pt x="30" y="17641"/>
                  <a:pt x="0" y="11106"/>
                </a:cubicBezTo>
                <a:cubicBezTo>
                  <a:pt x="5" y="4714"/>
                  <a:pt x="375" y="627"/>
                  <a:pt x="746" y="346"/>
                </a:cubicBezTo>
                <a:close/>
              </a:path>
            </a:pathLst>
          </a:custGeom>
          <a:gradFill>
            <a:gsLst>
              <a:gs pos="0">
                <a:srgbClr val="FFB71A"/>
              </a:gs>
              <a:gs pos="87000">
                <a:srgbClr val="FFC21B"/>
              </a:gs>
              <a:gs pos="100000">
                <a:srgbClr val="FFCC1B">
                  <a:alpha val="0"/>
                </a:srgbClr>
              </a:gs>
            </a:gsLst>
          </a:gradFill>
          <a:ln w="12700">
            <a:miter lim="400000"/>
          </a:ln>
        </p:spPr>
        <p:txBody>
          <a:bodyPr lIns="45719" rIns="45719" anchor="ctr"/>
          <a:lstStyle/>
          <a:p>
            <a:pPr>
              <a:defRPr>
                <a:solidFill>
                  <a:srgbClr val="FFFFFF"/>
                </a:solidFill>
              </a:defRPr>
            </a:pPr>
            <a:endParaRPr/>
          </a:p>
        </p:txBody>
      </p:sp>
      <p:pic>
        <p:nvPicPr>
          <p:cNvPr id="91" name="NRC-CNRC Canada" descr="NRC-CNRC Canada"/>
          <p:cNvPicPr>
            <a:picLocks noChangeAspect="1"/>
          </p:cNvPicPr>
          <p:nvPr/>
        </p:nvPicPr>
        <p:blipFill>
          <a:blip r:embed="rId4"/>
          <a:stretch>
            <a:fillRect/>
          </a:stretch>
        </p:blipFill>
        <p:spPr>
          <a:xfrm>
            <a:off x="2729061" y="6472942"/>
            <a:ext cx="984474" cy="188169"/>
          </a:xfrm>
          <a:prstGeom prst="rect">
            <a:avLst/>
          </a:prstGeom>
          <a:ln w="12700">
            <a:miter lim="400000"/>
          </a:ln>
        </p:spPr>
      </p:pic>
      <p:pic>
        <p:nvPicPr>
          <p:cNvPr id="92" name="ANID Chile" descr="ANID Chile"/>
          <p:cNvPicPr>
            <a:picLocks noChangeAspect="1"/>
          </p:cNvPicPr>
          <p:nvPr/>
        </p:nvPicPr>
        <p:blipFill>
          <a:blip r:embed="rId5"/>
          <a:stretch>
            <a:fillRect/>
          </a:stretch>
        </p:blipFill>
        <p:spPr>
          <a:xfrm>
            <a:off x="4201878" y="6315333"/>
            <a:ext cx="548130" cy="503385"/>
          </a:xfrm>
          <a:prstGeom prst="rect">
            <a:avLst/>
          </a:prstGeom>
          <a:ln w="12700">
            <a:miter lim="400000"/>
          </a:ln>
        </p:spPr>
      </p:pic>
      <p:pic>
        <p:nvPicPr>
          <p:cNvPr id="93" name="LNA MCTI Brazil" descr="LNA MCTI Brazil"/>
          <p:cNvPicPr>
            <a:picLocks noChangeAspect="1"/>
          </p:cNvPicPr>
          <p:nvPr/>
        </p:nvPicPr>
        <p:blipFill>
          <a:blip r:embed="rId6"/>
          <a:stretch>
            <a:fillRect/>
          </a:stretch>
        </p:blipFill>
        <p:spPr>
          <a:xfrm>
            <a:off x="5238350" y="6295871"/>
            <a:ext cx="602569" cy="542312"/>
          </a:xfrm>
          <a:prstGeom prst="rect">
            <a:avLst/>
          </a:prstGeom>
          <a:ln w="12700">
            <a:miter lim="400000"/>
          </a:ln>
        </p:spPr>
      </p:pic>
      <p:pic>
        <p:nvPicPr>
          <p:cNvPr id="94" name="MCTI Argentina" descr="MCTI Argentina"/>
          <p:cNvPicPr>
            <a:picLocks noChangeAspect="1"/>
          </p:cNvPicPr>
          <p:nvPr/>
        </p:nvPicPr>
        <p:blipFill>
          <a:blip r:embed="rId7"/>
          <a:stretch>
            <a:fillRect/>
          </a:stretch>
        </p:blipFill>
        <p:spPr>
          <a:xfrm>
            <a:off x="6329260" y="6363020"/>
            <a:ext cx="1164531" cy="408011"/>
          </a:xfrm>
          <a:prstGeom prst="rect">
            <a:avLst/>
          </a:prstGeom>
          <a:ln w="12700">
            <a:miter lim="400000"/>
          </a:ln>
        </p:spPr>
      </p:pic>
      <p:pic>
        <p:nvPicPr>
          <p:cNvPr id="95" name="Picture 25" descr="Picture 25"/>
          <p:cNvPicPr>
            <a:picLocks noChangeAspect="1"/>
          </p:cNvPicPr>
          <p:nvPr/>
        </p:nvPicPr>
        <p:blipFill>
          <a:blip r:embed="rId8"/>
          <a:stretch>
            <a:fillRect/>
          </a:stretch>
        </p:blipFill>
        <p:spPr>
          <a:xfrm>
            <a:off x="-58579" y="6190324"/>
            <a:ext cx="2268380" cy="666337"/>
          </a:xfrm>
          <a:prstGeom prst="rect">
            <a:avLst/>
          </a:prstGeom>
          <a:ln w="12700">
            <a:miter lim="400000"/>
          </a:ln>
        </p:spPr>
      </p:pic>
      <p:pic>
        <p:nvPicPr>
          <p:cNvPr id="96" name="KASI Korea ea" descr="KASI Korea ea"/>
          <p:cNvPicPr>
            <a:picLocks noChangeAspect="1"/>
          </p:cNvPicPr>
          <p:nvPr/>
        </p:nvPicPr>
        <p:blipFill>
          <a:blip r:embed="rId9"/>
          <a:stretch>
            <a:fillRect/>
          </a:stretch>
        </p:blipFill>
        <p:spPr>
          <a:xfrm>
            <a:off x="7897424" y="6412577"/>
            <a:ext cx="1121037" cy="301625"/>
          </a:xfrm>
          <a:prstGeom prst="rect">
            <a:avLst/>
          </a:prstGeom>
          <a:ln w="12700">
            <a:miter lim="400000"/>
          </a:ln>
        </p:spPr>
      </p:pic>
      <p:sp>
        <p:nvSpPr>
          <p:cNvPr id="97" name="Title Text"/>
          <p:cNvSpPr txBox="1">
            <a:spLocks noGrp="1"/>
          </p:cNvSpPr>
          <p:nvPr>
            <p:ph type="title"/>
          </p:nvPr>
        </p:nvSpPr>
        <p:spPr>
          <a:xfrm>
            <a:off x="2438400" y="154109"/>
            <a:ext cx="8458200" cy="914401"/>
          </a:xfrm>
          <a:prstGeom prst="rect">
            <a:avLst/>
          </a:prstGeom>
        </p:spPr>
        <p:txBody>
          <a:bodyPr/>
          <a:lstStyle/>
          <a:p>
            <a:r>
              <a:t>Title Text</a:t>
            </a:r>
          </a:p>
        </p:txBody>
      </p:sp>
      <p:sp>
        <p:nvSpPr>
          <p:cNvPr id="98" name="Body Level One…"/>
          <p:cNvSpPr txBox="1">
            <a:spLocks noGrp="1"/>
          </p:cNvSpPr>
          <p:nvPr>
            <p:ph type="body" idx="1"/>
          </p:nvPr>
        </p:nvSpPr>
        <p:spPr>
          <a:xfrm>
            <a:off x="838200" y="1242644"/>
            <a:ext cx="10515600" cy="5029201"/>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pic>
        <p:nvPicPr>
          <p:cNvPr id="106" name="AURA wht/dark background" descr="AURA wht/dark background"/>
          <p:cNvPicPr>
            <a:picLocks noChangeAspect="1"/>
          </p:cNvPicPr>
          <p:nvPr/>
        </p:nvPicPr>
        <p:blipFill>
          <a:blip r:embed="rId2"/>
          <a:stretch>
            <a:fillRect/>
          </a:stretch>
        </p:blipFill>
        <p:spPr>
          <a:xfrm>
            <a:off x="10896600" y="464721"/>
            <a:ext cx="916458" cy="293180"/>
          </a:xfrm>
          <a:prstGeom prst="rect">
            <a:avLst/>
          </a:prstGeom>
          <a:ln w="12700">
            <a:miter lim="400000"/>
          </a:ln>
        </p:spPr>
      </p:pic>
      <p:pic>
        <p:nvPicPr>
          <p:cNvPr id="107" name="NSF \ NOIRLab" descr="NSF \ NOIRLab"/>
          <p:cNvPicPr>
            <a:picLocks noChangeAspect="1"/>
          </p:cNvPicPr>
          <p:nvPr/>
        </p:nvPicPr>
        <p:blipFill>
          <a:blip r:embed="rId3"/>
          <a:stretch>
            <a:fillRect/>
          </a:stretch>
        </p:blipFill>
        <p:spPr>
          <a:xfrm>
            <a:off x="29473" y="18980"/>
            <a:ext cx="2435960" cy="1155839"/>
          </a:xfrm>
          <a:prstGeom prst="rect">
            <a:avLst/>
          </a:prstGeom>
          <a:ln w="12700">
            <a:miter lim="400000"/>
          </a:ln>
        </p:spPr>
      </p:pic>
      <p:sp>
        <p:nvSpPr>
          <p:cNvPr id="108" name="Logo band"/>
          <p:cNvSpPr/>
          <p:nvPr/>
        </p:nvSpPr>
        <p:spPr>
          <a:xfrm>
            <a:off x="2368420" y="6263271"/>
            <a:ext cx="7888858" cy="594729"/>
          </a:xfrm>
          <a:custGeom>
            <a:avLst/>
            <a:gdLst/>
            <a:ahLst/>
            <a:cxnLst>
              <a:cxn ang="0">
                <a:pos x="wd2" y="hd2"/>
              </a:cxn>
              <a:cxn ang="5400000">
                <a:pos x="wd2" y="hd2"/>
              </a:cxn>
              <a:cxn ang="10800000">
                <a:pos x="wd2" y="hd2"/>
              </a:cxn>
              <a:cxn ang="16200000">
                <a:pos x="wd2" y="hd2"/>
              </a:cxn>
            </a:cxnLst>
            <a:rect l="0" t="0" r="r" b="b"/>
            <a:pathLst>
              <a:path w="21600" h="21600" extrusionOk="0">
                <a:moveTo>
                  <a:pt x="746" y="346"/>
                </a:moveTo>
                <a:lnTo>
                  <a:pt x="21600" y="0"/>
                </a:lnTo>
                <a:lnTo>
                  <a:pt x="21600" y="18000"/>
                </a:lnTo>
                <a:cubicBezTo>
                  <a:pt x="21600" y="19988"/>
                  <a:pt x="21438" y="21600"/>
                  <a:pt x="21238" y="21600"/>
                </a:cubicBezTo>
                <a:lnTo>
                  <a:pt x="755" y="21600"/>
                </a:lnTo>
                <a:cubicBezTo>
                  <a:pt x="368" y="21408"/>
                  <a:pt x="30" y="17641"/>
                  <a:pt x="0" y="11106"/>
                </a:cubicBezTo>
                <a:cubicBezTo>
                  <a:pt x="5" y="4714"/>
                  <a:pt x="375" y="627"/>
                  <a:pt x="746" y="346"/>
                </a:cubicBezTo>
                <a:close/>
              </a:path>
            </a:pathLst>
          </a:custGeom>
          <a:gradFill>
            <a:gsLst>
              <a:gs pos="0">
                <a:srgbClr val="FFB71A"/>
              </a:gs>
              <a:gs pos="87000">
                <a:srgbClr val="FFC21B"/>
              </a:gs>
              <a:gs pos="100000">
                <a:srgbClr val="FFCC1B">
                  <a:alpha val="0"/>
                </a:srgbClr>
              </a:gs>
            </a:gsLst>
          </a:gradFill>
          <a:ln w="12700">
            <a:miter lim="400000"/>
          </a:ln>
        </p:spPr>
        <p:txBody>
          <a:bodyPr lIns="45719" rIns="45719" anchor="ctr"/>
          <a:lstStyle/>
          <a:p>
            <a:pPr>
              <a:defRPr>
                <a:solidFill>
                  <a:srgbClr val="FFFFFF"/>
                </a:solidFill>
              </a:defRPr>
            </a:pPr>
            <a:endParaRPr/>
          </a:p>
        </p:txBody>
      </p:sp>
      <p:pic>
        <p:nvPicPr>
          <p:cNvPr id="109" name="NRC-CNRC Canada" descr="NRC-CNRC Canada"/>
          <p:cNvPicPr>
            <a:picLocks noChangeAspect="1"/>
          </p:cNvPicPr>
          <p:nvPr/>
        </p:nvPicPr>
        <p:blipFill>
          <a:blip r:embed="rId4"/>
          <a:stretch>
            <a:fillRect/>
          </a:stretch>
        </p:blipFill>
        <p:spPr>
          <a:xfrm>
            <a:off x="2729061" y="6472942"/>
            <a:ext cx="984474" cy="188169"/>
          </a:xfrm>
          <a:prstGeom prst="rect">
            <a:avLst/>
          </a:prstGeom>
          <a:ln w="12700">
            <a:miter lim="400000"/>
          </a:ln>
        </p:spPr>
      </p:pic>
      <p:pic>
        <p:nvPicPr>
          <p:cNvPr id="110" name="ANID Chile" descr="ANID Chile"/>
          <p:cNvPicPr>
            <a:picLocks noChangeAspect="1"/>
          </p:cNvPicPr>
          <p:nvPr/>
        </p:nvPicPr>
        <p:blipFill>
          <a:blip r:embed="rId5"/>
          <a:stretch>
            <a:fillRect/>
          </a:stretch>
        </p:blipFill>
        <p:spPr>
          <a:xfrm>
            <a:off x="4201878" y="6315333"/>
            <a:ext cx="548130" cy="503385"/>
          </a:xfrm>
          <a:prstGeom prst="rect">
            <a:avLst/>
          </a:prstGeom>
          <a:ln w="12700">
            <a:miter lim="400000"/>
          </a:ln>
        </p:spPr>
      </p:pic>
      <p:pic>
        <p:nvPicPr>
          <p:cNvPr id="111" name="LNA MCTI Brazil" descr="LNA MCTI Brazil"/>
          <p:cNvPicPr>
            <a:picLocks noChangeAspect="1"/>
          </p:cNvPicPr>
          <p:nvPr/>
        </p:nvPicPr>
        <p:blipFill>
          <a:blip r:embed="rId6"/>
          <a:stretch>
            <a:fillRect/>
          </a:stretch>
        </p:blipFill>
        <p:spPr>
          <a:xfrm>
            <a:off x="5238350" y="6295871"/>
            <a:ext cx="602569" cy="542312"/>
          </a:xfrm>
          <a:prstGeom prst="rect">
            <a:avLst/>
          </a:prstGeom>
          <a:ln w="12700">
            <a:miter lim="400000"/>
          </a:ln>
        </p:spPr>
      </p:pic>
      <p:pic>
        <p:nvPicPr>
          <p:cNvPr id="112" name="MCTI Argentina" descr="MCTI Argentina"/>
          <p:cNvPicPr>
            <a:picLocks noChangeAspect="1"/>
          </p:cNvPicPr>
          <p:nvPr/>
        </p:nvPicPr>
        <p:blipFill>
          <a:blip r:embed="rId7"/>
          <a:stretch>
            <a:fillRect/>
          </a:stretch>
        </p:blipFill>
        <p:spPr>
          <a:xfrm>
            <a:off x="6329260" y="6363020"/>
            <a:ext cx="1164531" cy="408011"/>
          </a:xfrm>
          <a:prstGeom prst="rect">
            <a:avLst/>
          </a:prstGeom>
          <a:ln w="12700">
            <a:miter lim="400000"/>
          </a:ln>
        </p:spPr>
      </p:pic>
      <p:pic>
        <p:nvPicPr>
          <p:cNvPr id="113" name="Picture 25" descr="Picture 25"/>
          <p:cNvPicPr>
            <a:picLocks noChangeAspect="1"/>
          </p:cNvPicPr>
          <p:nvPr/>
        </p:nvPicPr>
        <p:blipFill>
          <a:blip r:embed="rId8"/>
          <a:stretch>
            <a:fillRect/>
          </a:stretch>
        </p:blipFill>
        <p:spPr>
          <a:xfrm>
            <a:off x="-58579" y="6190324"/>
            <a:ext cx="2268380" cy="666337"/>
          </a:xfrm>
          <a:prstGeom prst="rect">
            <a:avLst/>
          </a:prstGeom>
          <a:ln w="12700">
            <a:miter lim="400000"/>
          </a:ln>
        </p:spPr>
      </p:pic>
      <p:pic>
        <p:nvPicPr>
          <p:cNvPr id="114" name="KASI Korea ea" descr="KASI Korea ea"/>
          <p:cNvPicPr>
            <a:picLocks noChangeAspect="1"/>
          </p:cNvPicPr>
          <p:nvPr/>
        </p:nvPicPr>
        <p:blipFill>
          <a:blip r:embed="rId9"/>
          <a:stretch>
            <a:fillRect/>
          </a:stretch>
        </p:blipFill>
        <p:spPr>
          <a:xfrm>
            <a:off x="7897424" y="6412577"/>
            <a:ext cx="1121037" cy="301625"/>
          </a:xfrm>
          <a:prstGeom prst="rect">
            <a:avLst/>
          </a:prstGeom>
          <a:ln w="12700">
            <a:miter lim="400000"/>
          </a:ln>
        </p:spPr>
      </p:pic>
      <p:sp>
        <p:nvSpPr>
          <p:cNvPr id="115" name="Title Text"/>
          <p:cNvSpPr txBox="1">
            <a:spLocks noGrp="1"/>
          </p:cNvSpPr>
          <p:nvPr>
            <p:ph type="title"/>
          </p:nvPr>
        </p:nvSpPr>
        <p:spPr>
          <a:xfrm>
            <a:off x="2438400" y="154109"/>
            <a:ext cx="8458200" cy="914401"/>
          </a:xfrm>
          <a:prstGeom prst="rect">
            <a:avLst/>
          </a:prstGeom>
        </p:spPr>
        <p:txBody>
          <a:bodyPr/>
          <a:lstStyle/>
          <a:p>
            <a:r>
              <a:t>Title Text</a:t>
            </a:r>
          </a:p>
        </p:txBody>
      </p:sp>
      <p:sp>
        <p:nvSpPr>
          <p:cNvPr id="1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image" Target="../media/image3.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53"/>
          <a:srcRect/>
          <a:stretch>
            <a:fillRect/>
          </a:stretch>
        </a:blipFill>
        <a:effectLst/>
      </p:bgPr>
    </p:bg>
    <p:spTree>
      <p:nvGrpSpPr>
        <p:cNvPr id="1" name=""/>
        <p:cNvGrpSpPr/>
        <p:nvPr/>
      </p:nvGrpSpPr>
      <p:grpSpPr>
        <a:xfrm>
          <a:off x="0" y="0"/>
          <a:ext cx="0" cy="0"/>
          <a:chOff x="0" y="0"/>
          <a:chExt cx="0" cy="0"/>
        </a:xfrm>
      </p:grpSpPr>
      <p:sp>
        <p:nvSpPr>
          <p:cNvPr id="2" name="Slide Number"/>
          <p:cNvSpPr txBox="1">
            <a:spLocks noGrp="1"/>
          </p:cNvSpPr>
          <p:nvPr>
            <p:ph type="sldNum" sz="quarter" idx="2"/>
          </p:nvPr>
        </p:nvSpPr>
        <p:spPr>
          <a:xfrm>
            <a:off x="11537344" y="6406785"/>
            <a:ext cx="273657" cy="264255"/>
          </a:xfrm>
          <a:prstGeom prst="rect">
            <a:avLst/>
          </a:prstGeom>
          <a:ln w="12700">
            <a:miter lim="400000"/>
          </a:ln>
        </p:spPr>
        <p:txBody>
          <a:bodyPr wrap="none" lIns="45719" rIns="45719" anchor="ctr">
            <a:spAutoFit/>
          </a:bodyPr>
          <a:lstStyle>
            <a:lvl1pPr algn="r">
              <a:defRPr sz="1200">
                <a:solidFill>
                  <a:srgbClr val="808080"/>
                </a:solidFill>
              </a:defRPr>
            </a:lvl1pPr>
          </a:lstStyle>
          <a:p>
            <a:fld id="{86CB4B4D-7CA3-9044-876B-883B54F8677D}" type="slidenum">
              <a:t>‹#›</a:t>
            </a:fld>
            <a:endParaRPr/>
          </a:p>
        </p:txBody>
      </p:sp>
      <p:pic>
        <p:nvPicPr>
          <p:cNvPr id="3" name="AURA wht/dark background" descr="AURA wht/dark background"/>
          <p:cNvPicPr>
            <a:picLocks noChangeAspect="1"/>
          </p:cNvPicPr>
          <p:nvPr/>
        </p:nvPicPr>
        <p:blipFill>
          <a:blip r:embed="rId54"/>
          <a:stretch>
            <a:fillRect/>
          </a:stretch>
        </p:blipFill>
        <p:spPr>
          <a:xfrm>
            <a:off x="10896600" y="464721"/>
            <a:ext cx="916458" cy="293180"/>
          </a:xfrm>
          <a:prstGeom prst="rect">
            <a:avLst/>
          </a:prstGeom>
          <a:ln w="12700">
            <a:miter lim="400000"/>
          </a:ln>
        </p:spPr>
      </p:pic>
      <p:pic>
        <p:nvPicPr>
          <p:cNvPr id="4" name="NSF \ NOIRLab" descr="NSF \ NOIRLab"/>
          <p:cNvPicPr>
            <a:picLocks noChangeAspect="1"/>
          </p:cNvPicPr>
          <p:nvPr/>
        </p:nvPicPr>
        <p:blipFill>
          <a:blip r:embed="rId55"/>
          <a:stretch>
            <a:fillRect/>
          </a:stretch>
        </p:blipFill>
        <p:spPr>
          <a:xfrm>
            <a:off x="3279647" y="90114"/>
            <a:ext cx="5632705" cy="2672660"/>
          </a:xfrm>
          <a:prstGeom prst="rect">
            <a:avLst/>
          </a:prstGeom>
          <a:ln w="12700">
            <a:miter lim="400000"/>
          </a:ln>
        </p:spPr>
      </p:pic>
      <p:sp>
        <p:nvSpPr>
          <p:cNvPr id="5" name="Title Text"/>
          <p:cNvSpPr txBox="1">
            <a:spLocks noGrp="1"/>
          </p:cNvSpPr>
          <p:nvPr>
            <p:ph type="title"/>
          </p:nvPr>
        </p:nvSpPr>
        <p:spPr>
          <a:xfrm>
            <a:off x="609600" y="92074"/>
            <a:ext cx="10972800" cy="15081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6"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82879" tIns="182879" rIns="182879" bIns="182879"/>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Lst>
  <p:transition spd="med"/>
  <p:txStyles>
    <p:titleStyle>
      <a:lvl1pPr marL="0" marR="0" indent="0" algn="l" defTabSz="914400" rtl="0" latinLnBrk="0">
        <a:lnSpc>
          <a:spcPct val="114000"/>
        </a:lnSpc>
        <a:spcBef>
          <a:spcPts val="0"/>
        </a:spcBef>
        <a:spcAft>
          <a:spcPts val="0"/>
        </a:spcAft>
        <a:buClrTx/>
        <a:buSzTx/>
        <a:buFontTx/>
        <a:buNone/>
        <a:tabLst/>
        <a:defRPr sz="4400" b="0" i="0" u="none" strike="noStrike" cap="none" spc="0" baseline="0">
          <a:solidFill>
            <a:srgbClr val="FFFFFF"/>
          </a:solidFill>
          <a:uFillTx/>
          <a:latin typeface="Arial"/>
          <a:ea typeface="Arial"/>
          <a:cs typeface="Arial"/>
          <a:sym typeface="Arial"/>
        </a:defRPr>
      </a:lvl1pPr>
      <a:lvl2pPr marL="0" marR="0" indent="0" algn="l" defTabSz="914400" rtl="0" latinLnBrk="0">
        <a:lnSpc>
          <a:spcPct val="114000"/>
        </a:lnSpc>
        <a:spcBef>
          <a:spcPts val="0"/>
        </a:spcBef>
        <a:spcAft>
          <a:spcPts val="0"/>
        </a:spcAft>
        <a:buClrTx/>
        <a:buSzTx/>
        <a:buFontTx/>
        <a:buNone/>
        <a:tabLst/>
        <a:defRPr sz="4400" b="0" i="0" u="none" strike="noStrike" cap="none" spc="0" baseline="0">
          <a:solidFill>
            <a:srgbClr val="FFFFFF"/>
          </a:solidFill>
          <a:uFillTx/>
          <a:latin typeface="Arial"/>
          <a:ea typeface="Arial"/>
          <a:cs typeface="Arial"/>
          <a:sym typeface="Arial"/>
        </a:defRPr>
      </a:lvl2pPr>
      <a:lvl3pPr marL="0" marR="0" indent="0" algn="l" defTabSz="914400" rtl="0" latinLnBrk="0">
        <a:lnSpc>
          <a:spcPct val="114000"/>
        </a:lnSpc>
        <a:spcBef>
          <a:spcPts val="0"/>
        </a:spcBef>
        <a:spcAft>
          <a:spcPts val="0"/>
        </a:spcAft>
        <a:buClrTx/>
        <a:buSzTx/>
        <a:buFontTx/>
        <a:buNone/>
        <a:tabLst/>
        <a:defRPr sz="4400" b="0" i="0" u="none" strike="noStrike" cap="none" spc="0" baseline="0">
          <a:solidFill>
            <a:srgbClr val="FFFFFF"/>
          </a:solidFill>
          <a:uFillTx/>
          <a:latin typeface="Arial"/>
          <a:ea typeface="Arial"/>
          <a:cs typeface="Arial"/>
          <a:sym typeface="Arial"/>
        </a:defRPr>
      </a:lvl3pPr>
      <a:lvl4pPr marL="0" marR="0" indent="0" algn="l" defTabSz="914400" rtl="0" latinLnBrk="0">
        <a:lnSpc>
          <a:spcPct val="114000"/>
        </a:lnSpc>
        <a:spcBef>
          <a:spcPts val="0"/>
        </a:spcBef>
        <a:spcAft>
          <a:spcPts val="0"/>
        </a:spcAft>
        <a:buClrTx/>
        <a:buSzTx/>
        <a:buFontTx/>
        <a:buNone/>
        <a:tabLst/>
        <a:defRPr sz="4400" b="0" i="0" u="none" strike="noStrike" cap="none" spc="0" baseline="0">
          <a:solidFill>
            <a:srgbClr val="FFFFFF"/>
          </a:solidFill>
          <a:uFillTx/>
          <a:latin typeface="Arial"/>
          <a:ea typeface="Arial"/>
          <a:cs typeface="Arial"/>
          <a:sym typeface="Arial"/>
        </a:defRPr>
      </a:lvl4pPr>
      <a:lvl5pPr marL="0" marR="0" indent="0" algn="l" defTabSz="914400" rtl="0" latinLnBrk="0">
        <a:lnSpc>
          <a:spcPct val="114000"/>
        </a:lnSpc>
        <a:spcBef>
          <a:spcPts val="0"/>
        </a:spcBef>
        <a:spcAft>
          <a:spcPts val="0"/>
        </a:spcAft>
        <a:buClrTx/>
        <a:buSzTx/>
        <a:buFontTx/>
        <a:buNone/>
        <a:tabLst/>
        <a:defRPr sz="4400" b="0" i="0" u="none" strike="noStrike" cap="none" spc="0" baseline="0">
          <a:solidFill>
            <a:srgbClr val="FFFFFF"/>
          </a:solidFill>
          <a:uFillTx/>
          <a:latin typeface="Arial"/>
          <a:ea typeface="Arial"/>
          <a:cs typeface="Arial"/>
          <a:sym typeface="Arial"/>
        </a:defRPr>
      </a:lvl5pPr>
      <a:lvl6pPr marL="0" marR="0" indent="0" algn="l" defTabSz="914400" rtl="0" latinLnBrk="0">
        <a:lnSpc>
          <a:spcPct val="114000"/>
        </a:lnSpc>
        <a:spcBef>
          <a:spcPts val="0"/>
        </a:spcBef>
        <a:spcAft>
          <a:spcPts val="0"/>
        </a:spcAft>
        <a:buClrTx/>
        <a:buSzTx/>
        <a:buFontTx/>
        <a:buNone/>
        <a:tabLst/>
        <a:defRPr sz="4400" b="0" i="0" u="none" strike="noStrike" cap="none" spc="0" baseline="0">
          <a:solidFill>
            <a:srgbClr val="FFFFFF"/>
          </a:solidFill>
          <a:uFillTx/>
          <a:latin typeface="Arial"/>
          <a:ea typeface="Arial"/>
          <a:cs typeface="Arial"/>
          <a:sym typeface="Arial"/>
        </a:defRPr>
      </a:lvl6pPr>
      <a:lvl7pPr marL="0" marR="0" indent="0" algn="l" defTabSz="914400" rtl="0" latinLnBrk="0">
        <a:lnSpc>
          <a:spcPct val="114000"/>
        </a:lnSpc>
        <a:spcBef>
          <a:spcPts val="0"/>
        </a:spcBef>
        <a:spcAft>
          <a:spcPts val="0"/>
        </a:spcAft>
        <a:buClrTx/>
        <a:buSzTx/>
        <a:buFontTx/>
        <a:buNone/>
        <a:tabLst/>
        <a:defRPr sz="4400" b="0" i="0" u="none" strike="noStrike" cap="none" spc="0" baseline="0">
          <a:solidFill>
            <a:srgbClr val="FFFFFF"/>
          </a:solidFill>
          <a:uFillTx/>
          <a:latin typeface="Arial"/>
          <a:ea typeface="Arial"/>
          <a:cs typeface="Arial"/>
          <a:sym typeface="Arial"/>
        </a:defRPr>
      </a:lvl7pPr>
      <a:lvl8pPr marL="0" marR="0" indent="0" algn="l" defTabSz="914400" rtl="0" latinLnBrk="0">
        <a:lnSpc>
          <a:spcPct val="114000"/>
        </a:lnSpc>
        <a:spcBef>
          <a:spcPts val="0"/>
        </a:spcBef>
        <a:spcAft>
          <a:spcPts val="0"/>
        </a:spcAft>
        <a:buClrTx/>
        <a:buSzTx/>
        <a:buFontTx/>
        <a:buNone/>
        <a:tabLst/>
        <a:defRPr sz="4400" b="0" i="0" u="none" strike="noStrike" cap="none" spc="0" baseline="0">
          <a:solidFill>
            <a:srgbClr val="FFFFFF"/>
          </a:solidFill>
          <a:uFillTx/>
          <a:latin typeface="Arial"/>
          <a:ea typeface="Arial"/>
          <a:cs typeface="Arial"/>
          <a:sym typeface="Arial"/>
        </a:defRPr>
      </a:lvl8pPr>
      <a:lvl9pPr marL="0" marR="0" indent="0" algn="l" defTabSz="914400" rtl="0" latinLnBrk="0">
        <a:lnSpc>
          <a:spcPct val="114000"/>
        </a:lnSpc>
        <a:spcBef>
          <a:spcPts val="0"/>
        </a:spcBef>
        <a:spcAft>
          <a:spcPts val="0"/>
        </a:spcAft>
        <a:buClrTx/>
        <a:buSzTx/>
        <a:buFontTx/>
        <a:buNone/>
        <a:tabLst/>
        <a:defRPr sz="4400" b="0" i="0" u="none" strike="noStrike" cap="none" spc="0" baseline="0">
          <a:solidFill>
            <a:srgbClr val="FFFFFF"/>
          </a:solidFill>
          <a:uFillTx/>
          <a:latin typeface="Arial"/>
          <a:ea typeface="Arial"/>
          <a:cs typeface="Arial"/>
          <a:sym typeface="Arial"/>
        </a:defRPr>
      </a:lvl9pPr>
    </p:titleStyle>
    <p:bodyStyle>
      <a:lvl1pPr marL="457200" marR="0" indent="-402336" algn="l" defTabSz="914400" rtl="0" latinLnBrk="0">
        <a:lnSpc>
          <a:spcPct val="114000"/>
        </a:lnSpc>
        <a:spcBef>
          <a:spcPts val="0"/>
        </a:spcBef>
        <a:spcAft>
          <a:spcPts val="0"/>
        </a:spcAft>
        <a:buClrTx/>
        <a:buSzPct val="100000"/>
        <a:buFont typeface="Arial"/>
        <a:buChar char="•"/>
        <a:tabLst/>
        <a:defRPr sz="2800" b="0" i="0" u="none" strike="noStrike" cap="none" spc="0" baseline="0">
          <a:solidFill>
            <a:srgbClr val="FFFFFF"/>
          </a:solidFill>
          <a:uFillTx/>
          <a:latin typeface="Arial"/>
          <a:ea typeface="Arial"/>
          <a:cs typeface="Arial"/>
          <a:sym typeface="Arial"/>
        </a:defRPr>
      </a:lvl1pPr>
      <a:lvl2pPr marL="981455" marR="0" indent="-469391" algn="l" defTabSz="914400" rtl="0" latinLnBrk="0">
        <a:lnSpc>
          <a:spcPct val="114000"/>
        </a:lnSpc>
        <a:spcBef>
          <a:spcPts val="0"/>
        </a:spcBef>
        <a:spcAft>
          <a:spcPts val="0"/>
        </a:spcAft>
        <a:buClrTx/>
        <a:buSzPct val="100000"/>
        <a:buFont typeface="Arial"/>
        <a:buChar char="•"/>
        <a:tabLst/>
        <a:defRPr sz="2800" b="0" i="0" u="none" strike="noStrike" cap="none" spc="0" baseline="0">
          <a:solidFill>
            <a:srgbClr val="FFFFFF"/>
          </a:solidFill>
          <a:uFillTx/>
          <a:latin typeface="Arial"/>
          <a:ea typeface="Arial"/>
          <a:cs typeface="Arial"/>
          <a:sym typeface="Arial"/>
        </a:defRPr>
      </a:lvl2pPr>
      <a:lvl3pPr marL="1532534" marR="0" indent="-563270" algn="l" defTabSz="914400" rtl="0" latinLnBrk="0">
        <a:lnSpc>
          <a:spcPct val="114000"/>
        </a:lnSpc>
        <a:spcBef>
          <a:spcPts val="0"/>
        </a:spcBef>
        <a:spcAft>
          <a:spcPts val="0"/>
        </a:spcAft>
        <a:buClrTx/>
        <a:buSzPct val="100000"/>
        <a:buFont typeface="Arial"/>
        <a:buChar char="•"/>
        <a:tabLst/>
        <a:defRPr sz="2800" b="0" i="0" u="none" strike="noStrike" cap="none" spc="0" baseline="0">
          <a:solidFill>
            <a:srgbClr val="FFFFFF"/>
          </a:solidFill>
          <a:uFillTx/>
          <a:latin typeface="Arial"/>
          <a:ea typeface="Arial"/>
          <a:cs typeface="Arial"/>
          <a:sym typeface="Arial"/>
        </a:defRPr>
      </a:lvl3pPr>
      <a:lvl4pPr marL="2052320" marR="0" indent="-625856" algn="l" defTabSz="914400" rtl="0" latinLnBrk="0">
        <a:lnSpc>
          <a:spcPct val="114000"/>
        </a:lnSpc>
        <a:spcBef>
          <a:spcPts val="0"/>
        </a:spcBef>
        <a:spcAft>
          <a:spcPts val="0"/>
        </a:spcAft>
        <a:buClrTx/>
        <a:buSzPct val="100000"/>
        <a:buFont typeface="Arial"/>
        <a:buChar char="•"/>
        <a:tabLst/>
        <a:defRPr sz="2800" b="0" i="0" u="none" strike="noStrike" cap="none" spc="0" baseline="0">
          <a:solidFill>
            <a:srgbClr val="FFFFFF"/>
          </a:solidFill>
          <a:uFillTx/>
          <a:latin typeface="Arial"/>
          <a:ea typeface="Arial"/>
          <a:cs typeface="Arial"/>
          <a:sym typeface="Arial"/>
        </a:defRPr>
      </a:lvl4pPr>
      <a:lvl5pPr marL="2509520" marR="0" indent="-625855" algn="l" defTabSz="914400" rtl="0" latinLnBrk="0">
        <a:lnSpc>
          <a:spcPct val="114000"/>
        </a:lnSpc>
        <a:spcBef>
          <a:spcPts val="0"/>
        </a:spcBef>
        <a:spcAft>
          <a:spcPts val="0"/>
        </a:spcAft>
        <a:buClrTx/>
        <a:buSzPct val="100000"/>
        <a:buFont typeface="Arial"/>
        <a:buChar char="•"/>
        <a:tabLst/>
        <a:defRPr sz="2800" b="0" i="0" u="none" strike="noStrike" cap="none" spc="0" baseline="0">
          <a:solidFill>
            <a:srgbClr val="FFFFFF"/>
          </a:solidFill>
          <a:uFillTx/>
          <a:latin typeface="Arial"/>
          <a:ea typeface="Arial"/>
          <a:cs typeface="Arial"/>
          <a:sym typeface="Arial"/>
        </a:defRPr>
      </a:lvl5pPr>
      <a:lvl6pPr marL="2641600" marR="0" indent="-355600" algn="l" defTabSz="914400" rtl="0" latinLnBrk="0">
        <a:lnSpc>
          <a:spcPct val="114000"/>
        </a:lnSpc>
        <a:spcBef>
          <a:spcPts val="0"/>
        </a:spcBef>
        <a:spcAft>
          <a:spcPts val="0"/>
        </a:spcAft>
        <a:buClrTx/>
        <a:buSzPct val="100000"/>
        <a:buFont typeface="Arial"/>
        <a:buChar char="•"/>
        <a:tabLst/>
        <a:defRPr sz="2800" b="0" i="0" u="none" strike="noStrike" cap="none" spc="0" baseline="0">
          <a:solidFill>
            <a:srgbClr val="FFFFFF"/>
          </a:solidFill>
          <a:uFillTx/>
          <a:latin typeface="Arial"/>
          <a:ea typeface="Arial"/>
          <a:cs typeface="Arial"/>
          <a:sym typeface="Arial"/>
        </a:defRPr>
      </a:lvl6pPr>
      <a:lvl7pPr marL="3098800" marR="0" indent="-355600" algn="l" defTabSz="914400" rtl="0" latinLnBrk="0">
        <a:lnSpc>
          <a:spcPct val="114000"/>
        </a:lnSpc>
        <a:spcBef>
          <a:spcPts val="0"/>
        </a:spcBef>
        <a:spcAft>
          <a:spcPts val="0"/>
        </a:spcAft>
        <a:buClrTx/>
        <a:buSzPct val="100000"/>
        <a:buFont typeface="Arial"/>
        <a:buChar char="•"/>
        <a:tabLst/>
        <a:defRPr sz="2800" b="0" i="0" u="none" strike="noStrike" cap="none" spc="0" baseline="0">
          <a:solidFill>
            <a:srgbClr val="FFFFFF"/>
          </a:solidFill>
          <a:uFillTx/>
          <a:latin typeface="Arial"/>
          <a:ea typeface="Arial"/>
          <a:cs typeface="Arial"/>
          <a:sym typeface="Arial"/>
        </a:defRPr>
      </a:lvl7pPr>
      <a:lvl8pPr marL="3556000" marR="0" indent="-355600" algn="l" defTabSz="914400" rtl="0" latinLnBrk="0">
        <a:lnSpc>
          <a:spcPct val="114000"/>
        </a:lnSpc>
        <a:spcBef>
          <a:spcPts val="0"/>
        </a:spcBef>
        <a:spcAft>
          <a:spcPts val="0"/>
        </a:spcAft>
        <a:buClrTx/>
        <a:buSzPct val="100000"/>
        <a:buFont typeface="Arial"/>
        <a:buChar char="•"/>
        <a:tabLst/>
        <a:defRPr sz="2800" b="0" i="0" u="none" strike="noStrike" cap="none" spc="0" baseline="0">
          <a:solidFill>
            <a:srgbClr val="FFFFFF"/>
          </a:solidFill>
          <a:uFillTx/>
          <a:latin typeface="Arial"/>
          <a:ea typeface="Arial"/>
          <a:cs typeface="Arial"/>
          <a:sym typeface="Arial"/>
        </a:defRPr>
      </a:lvl8pPr>
      <a:lvl9pPr marL="4013200" marR="0" indent="-355600" algn="l" defTabSz="914400" rtl="0" latinLnBrk="0">
        <a:lnSpc>
          <a:spcPct val="114000"/>
        </a:lnSpc>
        <a:spcBef>
          <a:spcPts val="0"/>
        </a:spcBef>
        <a:spcAft>
          <a:spcPts val="0"/>
        </a:spcAft>
        <a:buClrTx/>
        <a:buSzPct val="100000"/>
        <a:buFont typeface="Arial"/>
        <a:buChar char="•"/>
        <a:tabLst/>
        <a:defRPr sz="2800" b="0" i="0" u="none" strike="noStrike" cap="none" spc="0" baseline="0">
          <a:solidFill>
            <a:srgbClr val="FFFFFF"/>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28.xml"/><Relationship Id="rId5" Type="http://schemas.openxmlformats.org/officeDocument/2006/relationships/hyperlink" Target="https://www.stsci.edu/roman/science-planning-toolbox/field-of-view-overlay" TargetMode="External"/><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28.xml"/><Relationship Id="rId4" Type="http://schemas.openxmlformats.org/officeDocument/2006/relationships/image" Target="../media/image69.png"/></Relationships>
</file>

<file path=ppt/slides/_rels/slide1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8.xml"/><Relationship Id="rId5" Type="http://schemas.openxmlformats.org/officeDocument/2006/relationships/image" Target="../media/image73.png"/><Relationship Id="rId4" Type="http://schemas.openxmlformats.org/officeDocument/2006/relationships/image" Target="../media/image72.png"/></Relationships>
</file>

<file path=ppt/slides/_rels/slide1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28.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28.xml"/><Relationship Id="rId5" Type="http://schemas.openxmlformats.org/officeDocument/2006/relationships/image" Target="../media/image53.png"/><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28.xml"/><Relationship Id="rId4" Type="http://schemas.openxmlformats.org/officeDocument/2006/relationships/image" Target="../media/image56.png"/></Relationships>
</file>

<file path=ppt/slides/_rels/slide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28.xml"/><Relationship Id="rId4" Type="http://schemas.openxmlformats.org/officeDocument/2006/relationships/image" Target="../media/image58.png"/></Relationships>
</file>

<file path=ppt/slides/_rels/slide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 name="Slide Number Placeholder 3"/>
          <p:cNvSpPr txBox="1">
            <a:spLocks noGrp="1"/>
          </p:cNvSpPr>
          <p:nvPr>
            <p:ph type="sldNum" sz="quarter" idx="2"/>
          </p:nvPr>
        </p:nvSpPr>
        <p:spPr>
          <a:xfrm>
            <a:off x="11622102" y="6406785"/>
            <a:ext cx="188899"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a:t>
            </a:fld>
            <a:endParaRPr/>
          </a:p>
        </p:txBody>
      </p:sp>
      <p:sp>
        <p:nvSpPr>
          <p:cNvPr id="711" name="Text Placeholder 16"/>
          <p:cNvSpPr txBox="1">
            <a:spLocks noGrp="1"/>
          </p:cNvSpPr>
          <p:nvPr>
            <p:ph type="body" sz="quarter" idx="1"/>
          </p:nvPr>
        </p:nvSpPr>
        <p:spPr>
          <a:xfrm>
            <a:off x="3643982" y="5407688"/>
            <a:ext cx="4904036" cy="889682"/>
          </a:xfrm>
          <a:prstGeom prst="rect">
            <a:avLst/>
          </a:prstGeom>
          <a:ln w="38100">
            <a:solidFill>
              <a:schemeClr val="accent5"/>
            </a:solidFill>
            <a:miter lim="800000"/>
          </a:ln>
        </p:spPr>
        <p:txBody>
          <a:bodyPr/>
          <a:lstStyle/>
          <a:p>
            <a:pPr>
              <a:defRPr sz="2600" b="1"/>
            </a:pPr>
            <a:r>
              <a:rPr dirty="0"/>
              <a:t>Smith+ 2024, </a:t>
            </a:r>
            <a:r>
              <a:rPr i="1" dirty="0"/>
              <a:t>in peer review</a:t>
            </a:r>
          </a:p>
        </p:txBody>
      </p:sp>
      <p:sp>
        <p:nvSpPr>
          <p:cNvPr id="712" name="Subtitle 11"/>
          <p:cNvSpPr txBox="1"/>
          <p:nvPr/>
        </p:nvSpPr>
        <p:spPr>
          <a:xfrm>
            <a:off x="670813" y="3820213"/>
            <a:ext cx="10850374" cy="15209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82879" tIns="182879" rIns="182879" bIns="182879" anchor="ctr">
            <a:normAutofit/>
          </a:bodyPr>
          <a:lstStyle>
            <a:lvl1pPr algn="ctr">
              <a:lnSpc>
                <a:spcPct val="114000"/>
              </a:lnSpc>
              <a:defRPr sz="2200">
                <a:solidFill>
                  <a:srgbClr val="FFFFFF"/>
                </a:solidFill>
              </a:defRPr>
            </a:lvl1pPr>
          </a:lstStyle>
          <a:p>
            <a:r>
              <a:t>Dr. Richard D Smith;  Avi Patel;  Dr. Monika Soraisam;  Prof. Puragra Guhathakurta; Pranav Tadepalli; Sally Zhu;  Joseph Liu;  Dr. Léo Girardi;  Dr. L. Clifton Johnson;  Dr. Knut A. G. Olsen;  Sagnick Mukherjee;  Dr. Benjamin F. Williams</a:t>
            </a:r>
          </a:p>
        </p:txBody>
      </p:sp>
      <p:sp>
        <p:nvSpPr>
          <p:cNvPr id="713" name="Title 1"/>
          <p:cNvSpPr txBox="1">
            <a:spLocks noGrp="1"/>
          </p:cNvSpPr>
          <p:nvPr>
            <p:ph type="title"/>
          </p:nvPr>
        </p:nvSpPr>
        <p:spPr>
          <a:xfrm>
            <a:off x="1091686" y="1185559"/>
            <a:ext cx="10008628" cy="2623914"/>
          </a:xfrm>
          <a:prstGeom prst="rect">
            <a:avLst/>
          </a:prstGeom>
        </p:spPr>
        <p:txBody>
          <a:bodyPr/>
          <a:lstStyle>
            <a:lvl1pPr>
              <a:defRPr sz="4800"/>
            </a:lvl1pPr>
          </a:lstStyle>
          <a:p>
            <a:r>
              <a:t>Variable stars in M31 stellar clusters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Title 1"/>
          <p:cNvSpPr txBox="1">
            <a:spLocks noGrp="1"/>
          </p:cNvSpPr>
          <p:nvPr>
            <p:ph type="title"/>
          </p:nvPr>
        </p:nvSpPr>
        <p:spPr>
          <a:xfrm>
            <a:off x="1756004" y="139699"/>
            <a:ext cx="8915401" cy="914401"/>
          </a:xfrm>
          <a:prstGeom prst="rect">
            <a:avLst/>
          </a:prstGeom>
        </p:spPr>
        <p:txBody>
          <a:bodyPr/>
          <a:lstStyle>
            <a:lvl1pPr algn="ctr"/>
          </a:lstStyle>
          <a:p>
            <a:r>
              <a:t>Caveats</a:t>
            </a:r>
          </a:p>
        </p:txBody>
      </p:sp>
      <p:sp>
        <p:nvSpPr>
          <p:cNvPr id="814" name="Content Placeholder 2"/>
          <p:cNvSpPr txBox="1">
            <a:spLocks noGrp="1"/>
          </p:cNvSpPr>
          <p:nvPr>
            <p:ph type="body" idx="1"/>
          </p:nvPr>
        </p:nvSpPr>
        <p:spPr>
          <a:xfrm>
            <a:off x="556046" y="1421238"/>
            <a:ext cx="11315317" cy="5001692"/>
          </a:xfrm>
          <a:prstGeom prst="rect">
            <a:avLst/>
          </a:prstGeom>
        </p:spPr>
        <p:txBody>
          <a:bodyPr>
            <a:normAutofit/>
          </a:bodyPr>
          <a:lstStyle/>
          <a:p>
            <a:pPr>
              <a:lnSpc>
                <a:spcPct val="110000"/>
              </a:lnSpc>
              <a:spcBef>
                <a:spcPts val="800"/>
              </a:spcBef>
              <a:defRPr sz="2400"/>
            </a:pPr>
            <a:r>
              <a:rPr sz="2300" dirty="0"/>
              <a:t>PHAT photometry of </a:t>
            </a:r>
            <a:r>
              <a:rPr sz="2300" b="1" dirty="0"/>
              <a:t>all cluster stars affected by blending</a:t>
            </a:r>
            <a:r>
              <a:rPr sz="2300" dirty="0"/>
              <a:t>.</a:t>
            </a:r>
          </a:p>
          <a:p>
            <a:pPr>
              <a:lnSpc>
                <a:spcPct val="110000"/>
              </a:lnSpc>
              <a:spcBef>
                <a:spcPts val="800"/>
              </a:spcBef>
              <a:defRPr sz="2400"/>
            </a:pPr>
            <a:r>
              <a:rPr sz="2300" dirty="0"/>
              <a:t>Sparse PHAT light curves mean </a:t>
            </a:r>
            <a:r>
              <a:rPr sz="2300" b="1" dirty="0"/>
              <a:t>only lower limits on variability obtainable</a:t>
            </a:r>
            <a:r>
              <a:rPr sz="2300" dirty="0"/>
              <a:t>.</a:t>
            </a:r>
          </a:p>
          <a:p>
            <a:pPr>
              <a:lnSpc>
                <a:spcPct val="110000"/>
              </a:lnSpc>
              <a:spcBef>
                <a:spcPts val="800"/>
              </a:spcBef>
              <a:defRPr sz="2400"/>
            </a:pPr>
            <a:r>
              <a:rPr sz="2300" dirty="0"/>
              <a:t>Results </a:t>
            </a:r>
            <a:r>
              <a:rPr sz="2300" b="1" dirty="0"/>
              <a:t>highly dependent upon accuracy of isochrone modeling</a:t>
            </a:r>
            <a:r>
              <a:rPr sz="2300" dirty="0"/>
              <a:t> and cluster properties in literature.</a:t>
            </a:r>
          </a:p>
          <a:p>
            <a:pPr>
              <a:lnSpc>
                <a:spcPct val="110000"/>
              </a:lnSpc>
              <a:spcBef>
                <a:spcPts val="800"/>
              </a:spcBef>
              <a:defRPr sz="2400"/>
            </a:pPr>
            <a:r>
              <a:rPr sz="2300" dirty="0"/>
              <a:t>Lacking uncertainty estimates/constraints on cluster properties.</a:t>
            </a:r>
          </a:p>
          <a:p>
            <a:pPr>
              <a:lnSpc>
                <a:spcPct val="110000"/>
              </a:lnSpc>
              <a:spcBef>
                <a:spcPts val="800"/>
              </a:spcBef>
              <a:defRPr sz="2400"/>
            </a:pPr>
            <a:r>
              <a:rPr sz="2300" dirty="0"/>
              <a:t>Assume single-star systems for isochrone generation.</a:t>
            </a:r>
          </a:p>
          <a:p>
            <a:pPr>
              <a:lnSpc>
                <a:spcPct val="110000"/>
              </a:lnSpc>
              <a:spcBef>
                <a:spcPts val="800"/>
              </a:spcBef>
              <a:defRPr sz="2400"/>
            </a:pPr>
            <a:r>
              <a:rPr sz="2300" dirty="0"/>
              <a:t>Use of single cluster age &amp; metallicity assumes all stars co-evolved.</a:t>
            </a:r>
          </a:p>
          <a:p>
            <a:pPr marL="0" indent="0" algn="ctr">
              <a:lnSpc>
                <a:spcPct val="110000"/>
              </a:lnSpc>
              <a:spcBef>
                <a:spcPts val="800"/>
              </a:spcBef>
              <a:buSzTx/>
              <a:buFontTx/>
              <a:buNone/>
              <a:defRPr sz="2400"/>
            </a:pPr>
            <a:r>
              <a:rPr lang="en-US" sz="2300" dirty="0"/>
              <a:t>Still</a:t>
            </a:r>
            <a:r>
              <a:rPr sz="2300" dirty="0"/>
              <a:t>, </a:t>
            </a:r>
            <a:r>
              <a:rPr sz="2300" b="1" u="sng" dirty="0"/>
              <a:t>results are consistent with known variable classes.</a:t>
            </a:r>
          </a:p>
        </p:txBody>
      </p:sp>
      <p:sp>
        <p:nvSpPr>
          <p:cNvPr id="815" name="Slide Number Placeholder 3"/>
          <p:cNvSpPr txBox="1">
            <a:spLocks noGrp="1"/>
          </p:cNvSpPr>
          <p:nvPr>
            <p:ph type="sldNum" sz="quarter" idx="2"/>
          </p:nvPr>
        </p:nvSpPr>
        <p:spPr>
          <a:xfrm>
            <a:off x="11537344" y="6406785"/>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 name="Title 1"/>
          <p:cNvSpPr txBox="1">
            <a:spLocks noGrp="1"/>
          </p:cNvSpPr>
          <p:nvPr>
            <p:ph type="title"/>
          </p:nvPr>
        </p:nvSpPr>
        <p:spPr>
          <a:xfrm>
            <a:off x="1638300" y="139699"/>
            <a:ext cx="8915400" cy="914401"/>
          </a:xfrm>
          <a:prstGeom prst="rect">
            <a:avLst/>
          </a:prstGeom>
        </p:spPr>
        <p:txBody>
          <a:bodyPr/>
          <a:lstStyle>
            <a:lvl1pPr algn="ctr"/>
          </a:lstStyle>
          <a:p>
            <a:r>
              <a:t>Summary</a:t>
            </a:r>
          </a:p>
        </p:txBody>
      </p:sp>
      <p:sp>
        <p:nvSpPr>
          <p:cNvPr id="820" name="Content Placeholder 2"/>
          <p:cNvSpPr txBox="1">
            <a:spLocks noGrp="1"/>
          </p:cNvSpPr>
          <p:nvPr>
            <p:ph type="body" idx="1"/>
          </p:nvPr>
        </p:nvSpPr>
        <p:spPr>
          <a:xfrm>
            <a:off x="690577" y="1681754"/>
            <a:ext cx="10810846" cy="5459955"/>
          </a:xfrm>
          <a:prstGeom prst="rect">
            <a:avLst/>
          </a:prstGeom>
        </p:spPr>
        <p:txBody>
          <a:bodyPr/>
          <a:lstStyle/>
          <a:p>
            <a:pPr algn="just">
              <a:spcBef>
                <a:spcPts val="800"/>
              </a:spcBef>
              <a:defRPr sz="2400"/>
            </a:pPr>
            <a:r>
              <a:t>Identified &amp; characterized 89 M31 cluster-variable stars from PHAT survey data;</a:t>
            </a:r>
          </a:p>
          <a:p>
            <a:pPr marL="914400" lvl="1" indent="-402336" algn="just">
              <a:spcBef>
                <a:spcPts val="800"/>
              </a:spcBef>
              <a:defRPr sz="2400"/>
            </a:pPr>
            <a:r>
              <a:t>Variability identified through light curve analysis, confirmed via difference imaging.</a:t>
            </a:r>
          </a:p>
          <a:p>
            <a:pPr marL="914400" lvl="1" indent="-402336" algn="just">
              <a:spcBef>
                <a:spcPts val="800"/>
              </a:spcBef>
              <a:defRPr sz="2400"/>
            </a:pPr>
            <a:r>
              <a:t>Obtained variable star initial mass and evolutionary phase from host cluster theoretical isochrones.</a:t>
            </a:r>
          </a:p>
          <a:p>
            <a:pPr marL="914400" lvl="1" indent="-402336" algn="just">
              <a:spcBef>
                <a:spcPts val="800"/>
              </a:spcBef>
              <a:defRPr sz="2400"/>
            </a:pPr>
            <a:r>
              <a:t>Attribute likely variable star types based on physical parameters and measured photometry.</a:t>
            </a:r>
          </a:p>
        </p:txBody>
      </p:sp>
      <p:sp>
        <p:nvSpPr>
          <p:cNvPr id="821" name="Slide Number Placeholder 3"/>
          <p:cNvSpPr txBox="1">
            <a:spLocks noGrp="1"/>
          </p:cNvSpPr>
          <p:nvPr>
            <p:ph type="sldNum" sz="quarter" idx="2"/>
          </p:nvPr>
        </p:nvSpPr>
        <p:spPr>
          <a:xfrm>
            <a:off x="11548655" y="6406785"/>
            <a:ext cx="26234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a:p>
        </p:txBody>
      </p:sp>
      <p:sp>
        <p:nvSpPr>
          <p:cNvPr id="826" name="Content Placeholder 2"/>
          <p:cNvSpPr txBox="1"/>
          <p:nvPr/>
        </p:nvSpPr>
        <p:spPr>
          <a:xfrm>
            <a:off x="428469" y="4108357"/>
            <a:ext cx="5235510" cy="2142530"/>
          </a:xfrm>
          <a:prstGeom prst="rect">
            <a:avLst/>
          </a:prstGeom>
          <a:solidFill>
            <a:srgbClr val="535353"/>
          </a:solidFill>
          <a:ln w="76200">
            <a:solidFill>
              <a:schemeClr val="accent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82879" tIns="182879" rIns="182879" bIns="182879">
            <a:normAutofit fontScale="92500"/>
          </a:bodyPr>
          <a:lstStyle/>
          <a:p>
            <a:pPr algn="ctr" defTabSz="859536">
              <a:lnSpc>
                <a:spcPct val="114000"/>
              </a:lnSpc>
              <a:spcBef>
                <a:spcPts val="900"/>
              </a:spcBef>
              <a:defRPr sz="2256" b="1">
                <a:solidFill>
                  <a:srgbClr val="FFFFFF"/>
                </a:solidFill>
              </a:defRPr>
            </a:pPr>
            <a:r>
              <a:rPr dirty="0"/>
              <a:t>Key takeaway:</a:t>
            </a:r>
          </a:p>
          <a:p>
            <a:pPr algn="ctr" defTabSz="859536">
              <a:lnSpc>
                <a:spcPct val="114000"/>
              </a:lnSpc>
              <a:spcBef>
                <a:spcPts val="900"/>
              </a:spcBef>
              <a:defRPr sz="2256">
                <a:solidFill>
                  <a:srgbClr val="FFFFFF"/>
                </a:solidFill>
              </a:defRPr>
            </a:pPr>
            <a:r>
              <a:rPr dirty="0"/>
              <a:t>89 cluster-variable stars from a </a:t>
            </a:r>
            <a:r>
              <a:rPr lang="en-US" dirty="0"/>
              <a:t>spatially </a:t>
            </a:r>
            <a:r>
              <a:rPr dirty="0"/>
              <a:t>limited, non-time domain HST survey; </a:t>
            </a:r>
          </a:p>
          <a:p>
            <a:pPr algn="ctr" defTabSz="859536">
              <a:lnSpc>
                <a:spcPct val="114000"/>
              </a:lnSpc>
              <a:spcBef>
                <a:spcPts val="900"/>
              </a:spcBef>
              <a:defRPr sz="2256">
                <a:solidFill>
                  <a:srgbClr val="FFFFFF"/>
                </a:solidFill>
              </a:defRPr>
            </a:pPr>
            <a:r>
              <a:rPr b="1" dirty="0"/>
              <a:t>What could Roman provide?</a:t>
            </a:r>
          </a:p>
        </p:txBody>
      </p:sp>
      <p:pic>
        <p:nvPicPr>
          <p:cNvPr id="827" name="pasted-movie.png" descr="pasted-movie.png"/>
          <p:cNvPicPr>
            <a:picLocks noChangeAspect="1"/>
          </p:cNvPicPr>
          <p:nvPr/>
        </p:nvPicPr>
        <p:blipFill>
          <a:blip r:embed="rId3"/>
          <a:stretch>
            <a:fillRect/>
          </a:stretch>
        </p:blipFill>
        <p:spPr>
          <a:xfrm>
            <a:off x="6005445" y="221422"/>
            <a:ext cx="5119755" cy="5119756"/>
          </a:xfrm>
          <a:prstGeom prst="rect">
            <a:avLst/>
          </a:prstGeom>
          <a:ln w="25400">
            <a:solidFill>
              <a:srgbClr val="FFFFFF"/>
            </a:solidFill>
            <a:miter lim="400000"/>
          </a:ln>
        </p:spPr>
      </p:pic>
      <p:pic>
        <p:nvPicPr>
          <p:cNvPr id="828" name="PHAT_targets.pdf" descr="PHAT_targets.pdf"/>
          <p:cNvPicPr>
            <a:picLocks noChangeAspect="1"/>
          </p:cNvPicPr>
          <p:nvPr/>
        </p:nvPicPr>
        <p:blipFill>
          <a:blip r:embed="rId4"/>
          <a:stretch>
            <a:fillRect/>
          </a:stretch>
        </p:blipFill>
        <p:spPr>
          <a:xfrm>
            <a:off x="2627387" y="237360"/>
            <a:ext cx="2974349" cy="3681135"/>
          </a:xfrm>
          <a:prstGeom prst="rect">
            <a:avLst/>
          </a:prstGeom>
          <a:ln w="12700">
            <a:miter lim="400000"/>
          </a:ln>
        </p:spPr>
      </p:pic>
      <p:sp>
        <p:nvSpPr>
          <p:cNvPr id="829" name="Roman WFI footprint on DSS image of M31; credit STSci, https://www.stsci.edu/roman/science-planning-toolbox/field-of-view-overlay"/>
          <p:cNvSpPr txBox="1"/>
          <p:nvPr/>
        </p:nvSpPr>
        <p:spPr>
          <a:xfrm>
            <a:off x="5812637" y="5473958"/>
            <a:ext cx="5937171" cy="7329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500">
                <a:solidFill>
                  <a:srgbClr val="FFFFFF"/>
                </a:solidFill>
              </a:defRPr>
            </a:pPr>
            <a:r>
              <a:rPr dirty="0"/>
              <a:t>Roman WFI footprint on DSS image of M31; credit </a:t>
            </a:r>
            <a:r>
              <a:rPr dirty="0" err="1"/>
              <a:t>STSci</a:t>
            </a:r>
            <a:r>
              <a:rPr dirty="0"/>
              <a:t>, </a:t>
            </a:r>
            <a:r>
              <a:rPr u="sng" dirty="0">
                <a:solidFill>
                  <a:srgbClr val="409FFF"/>
                </a:solidFill>
                <a:uFill>
                  <a:solidFill>
                    <a:srgbClr val="409FFF"/>
                  </a:solidFill>
                </a:uFill>
                <a:hlinkClick r:id="rId5"/>
              </a:rPr>
              <a:t>https://www.stsci.edu/roman/science-planning-toolbox/field-of-view-overlay</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33" name="Slide Number Placeholder 3"/>
          <p:cNvSpPr txBox="1">
            <a:spLocks noGrp="1"/>
          </p:cNvSpPr>
          <p:nvPr>
            <p:ph type="sldNum" sz="quarter" idx="2"/>
          </p:nvPr>
        </p:nvSpPr>
        <p:spPr>
          <a:xfrm>
            <a:off x="11605210" y="6406785"/>
            <a:ext cx="205791"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pic>
        <p:nvPicPr>
          <p:cNvPr id="834" name="pasted-movie.png" descr="pasted-movie.png"/>
          <p:cNvPicPr>
            <a:picLocks noChangeAspect="1"/>
          </p:cNvPicPr>
          <p:nvPr/>
        </p:nvPicPr>
        <p:blipFill>
          <a:blip r:embed="rId2"/>
          <a:srcRect r="54771"/>
          <a:stretch>
            <a:fillRect/>
          </a:stretch>
        </p:blipFill>
        <p:spPr>
          <a:xfrm>
            <a:off x="404123" y="1398445"/>
            <a:ext cx="5148725" cy="4671386"/>
          </a:xfrm>
          <a:prstGeom prst="rect">
            <a:avLst/>
          </a:prstGeom>
          <a:ln w="12700">
            <a:miter lim="400000"/>
          </a:ln>
        </p:spPr>
      </p:pic>
      <p:sp>
        <p:nvSpPr>
          <p:cNvPr id="835" name="Left: reduced chi-squared vs. temporal baseline for 375 luminous PHAT cluster stars. Right: reduced chi-squared vs. temporal baseline for field Cepheids from Wagner-Kaiser+ 2015."/>
          <p:cNvSpPr txBox="1"/>
          <p:nvPr/>
        </p:nvSpPr>
        <p:spPr>
          <a:xfrm>
            <a:off x="1132455" y="6138244"/>
            <a:ext cx="10195700" cy="5170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just">
              <a:defRPr sz="1500">
                <a:solidFill>
                  <a:srgbClr val="FFFFFF"/>
                </a:solidFill>
              </a:defRPr>
            </a:lvl1pPr>
          </a:lstStyle>
          <a:p>
            <a:r>
              <a:t>Left: reduced chi-squared vs. temporal baseline for 375 luminous PHAT cluster stars. Right: reduced chi-squared vs. temporal baseline for field Cepheids from Wagner-Kaiser+ 2015.</a:t>
            </a:r>
          </a:p>
        </p:txBody>
      </p:sp>
      <p:pic>
        <p:nvPicPr>
          <p:cNvPr id="836" name="pasted-movie.png" descr="pasted-movie.png"/>
          <p:cNvPicPr>
            <a:picLocks noChangeAspect="1"/>
          </p:cNvPicPr>
          <p:nvPr/>
        </p:nvPicPr>
        <p:blipFill>
          <a:blip r:embed="rId2"/>
          <a:srcRect l="53617"/>
          <a:stretch>
            <a:fillRect/>
          </a:stretch>
        </p:blipFill>
        <p:spPr>
          <a:xfrm>
            <a:off x="6507937" y="1398445"/>
            <a:ext cx="5280033" cy="4671386"/>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38" name="Line"/>
          <p:cNvSpPr/>
          <p:nvPr/>
        </p:nvSpPr>
        <p:spPr>
          <a:xfrm>
            <a:off x="4108309" y="5049104"/>
            <a:ext cx="1711507" cy="1"/>
          </a:xfrm>
          <a:prstGeom prst="line">
            <a:avLst/>
          </a:prstGeom>
          <a:ln w="76200">
            <a:solidFill>
              <a:schemeClr val="accent5">
                <a:satOff val="-30288"/>
                <a:lumOff val="-12274"/>
              </a:schemeClr>
            </a:solidFill>
            <a:miter/>
          </a:ln>
        </p:spPr>
        <p:txBody>
          <a:bodyPr lIns="45719" rIns="45719"/>
          <a:lstStyle/>
          <a:p>
            <a:pPr>
              <a:defRPr>
                <a:solidFill>
                  <a:srgbClr val="FFFFFF"/>
                </a:solidFill>
              </a:defRPr>
            </a:pPr>
            <a:endParaRPr/>
          </a:p>
        </p:txBody>
      </p:sp>
      <p:sp>
        <p:nvSpPr>
          <p:cNvPr id="839" name="Slide Number"/>
          <p:cNvSpPr txBox="1">
            <a:spLocks noGrp="1"/>
          </p:cNvSpPr>
          <p:nvPr>
            <p:ph type="sldNum" sz="quarter" idx="2"/>
          </p:nvPr>
        </p:nvSpPr>
        <p:spPr>
          <a:xfrm>
            <a:off x="11605210" y="6406785"/>
            <a:ext cx="205791"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a:t>
            </a:fld>
            <a:endParaRPr/>
          </a:p>
        </p:txBody>
      </p:sp>
      <p:sp>
        <p:nvSpPr>
          <p:cNvPr id="840" name="Template (first) frame"/>
          <p:cNvSpPr/>
          <p:nvPr/>
        </p:nvSpPr>
        <p:spPr>
          <a:xfrm>
            <a:off x="344468" y="3870493"/>
            <a:ext cx="2510670" cy="463817"/>
          </a:xfrm>
          <a:prstGeom prst="roundRect">
            <a:avLst>
              <a:gd name="adj" fmla="val 41072"/>
            </a:avLst>
          </a:prstGeom>
          <a:solidFill>
            <a:schemeClr val="accent5">
              <a:lumOff val="19313"/>
            </a:schemeClr>
          </a:solidFill>
          <a:ln w="12700">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lstStyle>
          <a:p>
            <a:r>
              <a:t>Template (first) frame</a:t>
            </a:r>
          </a:p>
        </p:txBody>
      </p:sp>
      <p:sp>
        <p:nvSpPr>
          <p:cNvPr id="841" name="Science frames"/>
          <p:cNvSpPr/>
          <p:nvPr/>
        </p:nvSpPr>
        <p:spPr>
          <a:xfrm>
            <a:off x="2946778" y="3870493"/>
            <a:ext cx="2510669" cy="463817"/>
          </a:xfrm>
          <a:prstGeom prst="roundRect">
            <a:avLst>
              <a:gd name="adj" fmla="val 41072"/>
            </a:avLst>
          </a:prstGeom>
          <a:solidFill>
            <a:schemeClr val="accent6">
              <a:satOff val="-33333"/>
              <a:lumOff val="15000"/>
            </a:schemeClr>
          </a:solidFill>
          <a:ln w="12700">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lstStyle>
          <a:p>
            <a:r>
              <a:t>Science frames</a:t>
            </a:r>
          </a:p>
        </p:txBody>
      </p:sp>
      <p:sp>
        <p:nvSpPr>
          <p:cNvPr id="842" name="Line"/>
          <p:cNvSpPr/>
          <p:nvPr/>
        </p:nvSpPr>
        <p:spPr>
          <a:xfrm>
            <a:off x="1768871" y="3455881"/>
            <a:ext cx="1" cy="476518"/>
          </a:xfrm>
          <a:prstGeom prst="line">
            <a:avLst/>
          </a:prstGeom>
          <a:ln w="76200">
            <a:solidFill>
              <a:schemeClr val="accent5">
                <a:satOff val="-30288"/>
                <a:lumOff val="-12274"/>
              </a:schemeClr>
            </a:solidFill>
            <a:miter/>
            <a:tailEnd type="triangle"/>
          </a:ln>
        </p:spPr>
        <p:txBody>
          <a:bodyPr lIns="45719" rIns="45719"/>
          <a:lstStyle/>
          <a:p>
            <a:pPr>
              <a:defRPr>
                <a:solidFill>
                  <a:srgbClr val="FFFFFF"/>
                </a:solidFill>
              </a:defRPr>
            </a:pPr>
            <a:endParaRPr/>
          </a:p>
        </p:txBody>
      </p:sp>
      <p:sp>
        <p:nvSpPr>
          <p:cNvPr id="843" name="Line"/>
          <p:cNvSpPr/>
          <p:nvPr/>
        </p:nvSpPr>
        <p:spPr>
          <a:xfrm>
            <a:off x="4126309" y="3455881"/>
            <a:ext cx="1" cy="476518"/>
          </a:xfrm>
          <a:prstGeom prst="line">
            <a:avLst/>
          </a:prstGeom>
          <a:ln w="76200">
            <a:solidFill>
              <a:schemeClr val="accent5">
                <a:satOff val="-30288"/>
                <a:lumOff val="-12274"/>
              </a:schemeClr>
            </a:solidFill>
            <a:miter/>
            <a:tailEnd type="triangle"/>
          </a:ln>
        </p:spPr>
        <p:txBody>
          <a:bodyPr lIns="45719" rIns="45719"/>
          <a:lstStyle/>
          <a:p>
            <a:pPr>
              <a:defRPr>
                <a:solidFill>
                  <a:srgbClr val="FFFFFF"/>
                </a:solidFill>
              </a:defRPr>
            </a:pPr>
            <a:endParaRPr/>
          </a:p>
        </p:txBody>
      </p:sp>
      <p:sp>
        <p:nvSpPr>
          <p:cNvPr id="844" name="For each host cluster:…"/>
          <p:cNvSpPr/>
          <p:nvPr/>
        </p:nvSpPr>
        <p:spPr>
          <a:xfrm>
            <a:off x="668317" y="2523690"/>
            <a:ext cx="4274729" cy="997301"/>
          </a:xfrm>
          <a:prstGeom prst="roundRect">
            <a:avLst>
              <a:gd name="adj" fmla="val 20666"/>
            </a:avLst>
          </a:prstGeom>
          <a:solidFill>
            <a:srgbClr val="FFFFFF"/>
          </a:solidFill>
          <a:ln w="12700">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ctr"/>
            <a:r>
              <a:t>For each host cluster:</a:t>
            </a:r>
          </a:p>
          <a:p>
            <a:pPr algn="ctr"/>
            <a:r>
              <a:t>Produce 250 x 250 pixel (12”.5 x 12”.5) cutouts per brick-field ‘visit’.</a:t>
            </a:r>
          </a:p>
        </p:txBody>
      </p:sp>
      <p:sp>
        <p:nvSpPr>
          <p:cNvPr id="845" name="Rounded Rectangle"/>
          <p:cNvSpPr/>
          <p:nvPr/>
        </p:nvSpPr>
        <p:spPr>
          <a:xfrm>
            <a:off x="6168231" y="1176203"/>
            <a:ext cx="5156257" cy="5273754"/>
          </a:xfrm>
          <a:prstGeom prst="roundRect">
            <a:avLst>
              <a:gd name="adj" fmla="val 15000"/>
            </a:avLst>
          </a:prstGeom>
          <a:solidFill>
            <a:srgbClr val="A7A7A7"/>
          </a:solidFill>
          <a:ln w="12700">
            <a:solidFill>
              <a:schemeClr val="accent1"/>
            </a:solidFill>
            <a:miter/>
          </a:ln>
        </p:spPr>
        <p:txBody>
          <a:bodyPr lIns="45719" rIns="45719" anchor="ctr"/>
          <a:lstStyle/>
          <a:p>
            <a:endParaRPr/>
          </a:p>
        </p:txBody>
      </p:sp>
      <p:sp>
        <p:nvSpPr>
          <p:cNvPr id="846" name="Match template background to science"/>
          <p:cNvSpPr/>
          <p:nvPr/>
        </p:nvSpPr>
        <p:spPr>
          <a:xfrm>
            <a:off x="6310401" y="2353867"/>
            <a:ext cx="4871916" cy="463818"/>
          </a:xfrm>
          <a:prstGeom prst="roundRect">
            <a:avLst>
              <a:gd name="adj" fmla="val 41072"/>
            </a:avLst>
          </a:prstGeom>
          <a:solidFill>
            <a:srgbClr val="FFFFFF"/>
          </a:solidFill>
          <a:ln w="12700">
            <a:solidFill>
              <a:srgbClr val="FFFFFF"/>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lstStyle>
          <a:p>
            <a:r>
              <a:t>Match template background to science</a:t>
            </a:r>
          </a:p>
        </p:txBody>
      </p:sp>
      <p:sp>
        <p:nvSpPr>
          <p:cNvPr id="847" name="Identify frame with lowest PSF resolution using non-cluster stars"/>
          <p:cNvSpPr/>
          <p:nvPr/>
        </p:nvSpPr>
        <p:spPr>
          <a:xfrm>
            <a:off x="6444853" y="3292109"/>
            <a:ext cx="4498917" cy="843228"/>
          </a:xfrm>
          <a:prstGeom prst="roundRect">
            <a:avLst>
              <a:gd name="adj" fmla="val 22592"/>
            </a:avLst>
          </a:prstGeom>
          <a:solidFill>
            <a:srgbClr val="FFFFFF"/>
          </a:solidFill>
          <a:ln w="12700">
            <a:solidFill>
              <a:srgbClr val="FFFFFF"/>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lstStyle>
          <a:p>
            <a:r>
              <a:t>Identify frame with lowest PSF resolution using non-cluster stars</a:t>
            </a:r>
          </a:p>
        </p:txBody>
      </p:sp>
      <p:sp>
        <p:nvSpPr>
          <p:cNvPr id="848" name="Difference image using Optimal Image Subtraction kernel, K:"/>
          <p:cNvSpPr/>
          <p:nvPr/>
        </p:nvSpPr>
        <p:spPr>
          <a:xfrm>
            <a:off x="6617803" y="4608673"/>
            <a:ext cx="4377204" cy="880864"/>
          </a:xfrm>
          <a:prstGeom prst="roundRect">
            <a:avLst>
              <a:gd name="adj" fmla="val 21627"/>
            </a:avLst>
          </a:prstGeom>
          <a:solidFill>
            <a:srgbClr val="FFFFFF"/>
          </a:solidFill>
          <a:ln w="12700">
            <a:solidFill>
              <a:srgbClr val="FFFFFF"/>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lstStyle>
          <a:p>
            <a:r>
              <a:t>Difference image using Optimal Image Subtraction kernel, K:</a:t>
            </a:r>
          </a:p>
        </p:txBody>
      </p:sp>
      <p:pic>
        <p:nvPicPr>
          <p:cNvPr id="849" name="pasted-movie.png" descr="pasted-movie.png"/>
          <p:cNvPicPr>
            <a:picLocks noChangeAspect="1"/>
          </p:cNvPicPr>
          <p:nvPr/>
        </p:nvPicPr>
        <p:blipFill>
          <a:blip r:embed="rId2"/>
          <a:stretch>
            <a:fillRect/>
          </a:stretch>
        </p:blipFill>
        <p:spPr>
          <a:xfrm>
            <a:off x="6617803" y="4608673"/>
            <a:ext cx="3540425" cy="784734"/>
          </a:xfrm>
          <a:prstGeom prst="rect">
            <a:avLst/>
          </a:prstGeom>
          <a:ln w="12700">
            <a:miter lim="400000"/>
          </a:ln>
        </p:spPr>
      </p:pic>
      <p:sp>
        <p:nvSpPr>
          <p:cNvPr id="850" name="Rounded Rectangle"/>
          <p:cNvSpPr/>
          <p:nvPr/>
        </p:nvSpPr>
        <p:spPr>
          <a:xfrm>
            <a:off x="7361161" y="5352344"/>
            <a:ext cx="2890488" cy="880864"/>
          </a:xfrm>
          <a:prstGeom prst="roundRect">
            <a:avLst>
              <a:gd name="adj" fmla="val 21627"/>
            </a:avLst>
          </a:prstGeom>
          <a:solidFill>
            <a:srgbClr val="FFFFFF"/>
          </a:solidFill>
          <a:ln w="12700">
            <a:solidFill>
              <a:srgbClr val="FFFFFF"/>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ctr"/>
            <a:endParaRPr/>
          </a:p>
        </p:txBody>
      </p:sp>
      <p:pic>
        <p:nvPicPr>
          <p:cNvPr id="851" name="pasted-movie.png" descr="pasted-movie.png"/>
          <p:cNvPicPr>
            <a:picLocks noChangeAspect="1"/>
          </p:cNvPicPr>
          <p:nvPr/>
        </p:nvPicPr>
        <p:blipFill>
          <a:blip r:embed="rId2"/>
          <a:stretch>
            <a:fillRect/>
          </a:stretch>
        </p:blipFill>
        <p:spPr>
          <a:xfrm>
            <a:off x="7361161" y="5352344"/>
            <a:ext cx="2798921" cy="620380"/>
          </a:xfrm>
          <a:prstGeom prst="rect">
            <a:avLst/>
          </a:prstGeom>
          <a:ln w="12700">
            <a:miter lim="400000"/>
          </a:ln>
        </p:spPr>
      </p:pic>
      <p:sp>
        <p:nvSpPr>
          <p:cNvPr id="852" name="Line"/>
          <p:cNvSpPr/>
          <p:nvPr/>
        </p:nvSpPr>
        <p:spPr>
          <a:xfrm>
            <a:off x="8746359" y="1861705"/>
            <a:ext cx="1" cy="476518"/>
          </a:xfrm>
          <a:prstGeom prst="line">
            <a:avLst/>
          </a:prstGeom>
          <a:ln w="76200">
            <a:solidFill>
              <a:schemeClr val="accent5">
                <a:satOff val="-30288"/>
                <a:lumOff val="-12274"/>
              </a:schemeClr>
            </a:solidFill>
            <a:miter/>
            <a:tailEnd type="triangle"/>
          </a:ln>
        </p:spPr>
        <p:txBody>
          <a:bodyPr lIns="45719" rIns="45719"/>
          <a:lstStyle/>
          <a:p>
            <a:pPr>
              <a:defRPr>
                <a:solidFill>
                  <a:srgbClr val="FFFFFF"/>
                </a:solidFill>
              </a:defRPr>
            </a:pPr>
            <a:endParaRPr/>
          </a:p>
        </p:txBody>
      </p:sp>
      <p:sp>
        <p:nvSpPr>
          <p:cNvPr id="853" name="Line"/>
          <p:cNvSpPr/>
          <p:nvPr/>
        </p:nvSpPr>
        <p:spPr>
          <a:xfrm>
            <a:off x="8746359" y="2796782"/>
            <a:ext cx="1" cy="476517"/>
          </a:xfrm>
          <a:prstGeom prst="line">
            <a:avLst/>
          </a:prstGeom>
          <a:ln w="76200">
            <a:solidFill>
              <a:schemeClr val="accent5">
                <a:satOff val="-30288"/>
                <a:lumOff val="-12274"/>
              </a:schemeClr>
            </a:solidFill>
            <a:miter/>
            <a:tailEnd type="triangle"/>
          </a:ln>
        </p:spPr>
        <p:txBody>
          <a:bodyPr lIns="45719" rIns="45719"/>
          <a:lstStyle/>
          <a:p>
            <a:pPr>
              <a:defRPr>
                <a:solidFill>
                  <a:srgbClr val="FFFFFF"/>
                </a:solidFill>
              </a:defRPr>
            </a:pPr>
            <a:endParaRPr/>
          </a:p>
        </p:txBody>
      </p:sp>
      <p:sp>
        <p:nvSpPr>
          <p:cNvPr id="854" name="Line"/>
          <p:cNvSpPr/>
          <p:nvPr/>
        </p:nvSpPr>
        <p:spPr>
          <a:xfrm>
            <a:off x="8746359" y="4140501"/>
            <a:ext cx="1" cy="476518"/>
          </a:xfrm>
          <a:prstGeom prst="line">
            <a:avLst/>
          </a:prstGeom>
          <a:ln w="76200">
            <a:solidFill>
              <a:schemeClr val="accent5">
                <a:satOff val="-30288"/>
                <a:lumOff val="-12274"/>
              </a:schemeClr>
            </a:solidFill>
            <a:miter/>
            <a:tailEnd type="triangle"/>
          </a:ln>
        </p:spPr>
        <p:txBody>
          <a:bodyPr lIns="45719" rIns="45719"/>
          <a:lstStyle/>
          <a:p>
            <a:pPr>
              <a:defRPr>
                <a:solidFill>
                  <a:srgbClr val="FFFFFF"/>
                </a:solidFill>
              </a:defRPr>
            </a:pPr>
            <a:endParaRPr/>
          </a:p>
        </p:txBody>
      </p:sp>
      <p:sp>
        <p:nvSpPr>
          <p:cNvPr id="855" name="Align science to template frame"/>
          <p:cNvSpPr/>
          <p:nvPr/>
        </p:nvSpPr>
        <p:spPr>
          <a:xfrm>
            <a:off x="6929815" y="1382244"/>
            <a:ext cx="3753180" cy="463817"/>
          </a:xfrm>
          <a:prstGeom prst="roundRect">
            <a:avLst>
              <a:gd name="adj" fmla="val 41072"/>
            </a:avLst>
          </a:prstGeom>
          <a:solidFill>
            <a:srgbClr val="FFFFFF"/>
          </a:solidFill>
          <a:ln w="12700">
            <a:solidFill>
              <a:srgbClr val="FFFFFF"/>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lstStyle>
          <a:p>
            <a:r>
              <a:t>Align science to template frame</a:t>
            </a:r>
          </a:p>
        </p:txBody>
      </p:sp>
      <p:sp>
        <p:nvSpPr>
          <p:cNvPr id="856" name="Line"/>
          <p:cNvSpPr/>
          <p:nvPr/>
        </p:nvSpPr>
        <p:spPr>
          <a:xfrm>
            <a:off x="5743296" y="1792925"/>
            <a:ext cx="485914" cy="1"/>
          </a:xfrm>
          <a:prstGeom prst="line">
            <a:avLst/>
          </a:prstGeom>
          <a:ln w="76200">
            <a:solidFill>
              <a:schemeClr val="accent5">
                <a:satOff val="-30288"/>
                <a:lumOff val="-12274"/>
              </a:schemeClr>
            </a:solidFill>
            <a:miter/>
            <a:tailEnd type="triangle"/>
          </a:ln>
        </p:spPr>
        <p:txBody>
          <a:bodyPr lIns="45719" rIns="45719"/>
          <a:lstStyle/>
          <a:p>
            <a:pPr>
              <a:defRPr>
                <a:solidFill>
                  <a:srgbClr val="FFFFFF"/>
                </a:solidFill>
              </a:defRPr>
            </a:pPr>
            <a:endParaRPr/>
          </a:p>
        </p:txBody>
      </p:sp>
      <p:sp>
        <p:nvSpPr>
          <p:cNvPr id="857" name="Line"/>
          <p:cNvSpPr/>
          <p:nvPr/>
        </p:nvSpPr>
        <p:spPr>
          <a:xfrm>
            <a:off x="4159109" y="4335171"/>
            <a:ext cx="1" cy="673683"/>
          </a:xfrm>
          <a:prstGeom prst="line">
            <a:avLst/>
          </a:prstGeom>
          <a:ln w="76200">
            <a:solidFill>
              <a:schemeClr val="accent5">
                <a:satOff val="-30288"/>
                <a:lumOff val="-12274"/>
              </a:schemeClr>
            </a:solidFill>
            <a:miter/>
          </a:ln>
        </p:spPr>
        <p:txBody>
          <a:bodyPr lIns="45719" rIns="45719"/>
          <a:lstStyle/>
          <a:p>
            <a:pPr>
              <a:defRPr>
                <a:solidFill>
                  <a:srgbClr val="FFFFFF"/>
                </a:solidFill>
              </a:defRPr>
            </a:pPr>
            <a:endParaRPr/>
          </a:p>
        </p:txBody>
      </p:sp>
      <p:sp>
        <p:nvSpPr>
          <p:cNvPr id="858" name="Per science-template pair:"/>
          <p:cNvSpPr/>
          <p:nvPr/>
        </p:nvSpPr>
        <p:spPr>
          <a:xfrm>
            <a:off x="2477670" y="4840445"/>
            <a:ext cx="3006100" cy="463818"/>
          </a:xfrm>
          <a:prstGeom prst="roundRect">
            <a:avLst>
              <a:gd name="adj" fmla="val 31248"/>
            </a:avLst>
          </a:prstGeom>
          <a:solidFill>
            <a:srgbClr val="FFFFFF"/>
          </a:solidFill>
          <a:ln w="12700">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a:lstStyle>
          <a:p>
            <a:r>
              <a:t>Per science-template pair:</a:t>
            </a:r>
          </a:p>
        </p:txBody>
      </p:sp>
      <p:sp>
        <p:nvSpPr>
          <p:cNvPr id="859" name="Line"/>
          <p:cNvSpPr/>
          <p:nvPr/>
        </p:nvSpPr>
        <p:spPr>
          <a:xfrm flipH="1">
            <a:off x="5783303" y="1808895"/>
            <a:ext cx="1" cy="3240210"/>
          </a:xfrm>
          <a:prstGeom prst="line">
            <a:avLst/>
          </a:prstGeom>
          <a:ln w="76200">
            <a:solidFill>
              <a:schemeClr val="accent5">
                <a:satOff val="-30288"/>
                <a:lumOff val="-12274"/>
              </a:schemeClr>
            </a:solidFill>
            <a:miter/>
          </a:ln>
        </p:spPr>
        <p:txBody>
          <a:bodyPr lIns="45719" rIns="45719"/>
          <a:lstStyle/>
          <a:p>
            <a:pPr>
              <a:defRPr>
                <a:solidFill>
                  <a:srgbClr val="FFFFFF"/>
                </a:solidFill>
              </a:defRPr>
            </a:pPr>
            <a:endParaRPr/>
          </a:p>
        </p:txBody>
      </p:sp>
      <p:sp>
        <p:nvSpPr>
          <p:cNvPr id="860" name="Difference imaging confirmation"/>
          <p:cNvSpPr txBox="1">
            <a:spLocks noGrp="1"/>
          </p:cNvSpPr>
          <p:nvPr>
            <p:ph type="title"/>
          </p:nvPr>
        </p:nvSpPr>
        <p:spPr>
          <a:xfrm>
            <a:off x="2438400" y="154109"/>
            <a:ext cx="8458200" cy="914401"/>
          </a:xfrm>
          <a:prstGeom prst="rect">
            <a:avLst/>
          </a:prstGeom>
        </p:spPr>
        <p:txBody>
          <a:bodyPr/>
          <a:lstStyle>
            <a:lvl1pPr algn="ctr"/>
          </a:lstStyle>
          <a:p>
            <a:r>
              <a:t>Difference imaging confirmation</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62" name="Slide Number"/>
          <p:cNvSpPr txBox="1">
            <a:spLocks noGrp="1"/>
          </p:cNvSpPr>
          <p:nvPr>
            <p:ph type="sldNum" sz="quarter" idx="2"/>
          </p:nvPr>
        </p:nvSpPr>
        <p:spPr>
          <a:xfrm>
            <a:off x="11605210" y="6406785"/>
            <a:ext cx="205791"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a:t>
            </a:fld>
            <a:endParaRPr/>
          </a:p>
        </p:txBody>
      </p:sp>
      <p:grpSp>
        <p:nvGrpSpPr>
          <p:cNvPr id="865" name="Group"/>
          <p:cNvGrpSpPr/>
          <p:nvPr/>
        </p:nvGrpSpPr>
        <p:grpSpPr>
          <a:xfrm>
            <a:off x="6940083" y="140885"/>
            <a:ext cx="4058159" cy="6095719"/>
            <a:chOff x="0" y="0"/>
            <a:chExt cx="4058157" cy="6095718"/>
          </a:xfrm>
        </p:grpSpPr>
        <p:sp>
          <p:nvSpPr>
            <p:cNvPr id="863" name="Rectangle"/>
            <p:cNvSpPr/>
            <p:nvPr/>
          </p:nvSpPr>
          <p:spPr>
            <a:xfrm>
              <a:off x="0" y="2667"/>
              <a:ext cx="4058158" cy="6090384"/>
            </a:xfrm>
            <a:prstGeom prst="rect">
              <a:avLst/>
            </a:prstGeom>
            <a:solidFill>
              <a:srgbClr val="FFFFFF"/>
            </a:solidFill>
            <a:ln w="12700" cap="flat">
              <a:solidFill>
                <a:schemeClr val="accent1"/>
              </a:solidFill>
              <a:prstDash val="solid"/>
              <a:miter lim="800000"/>
            </a:ln>
            <a:effectLst/>
          </p:spPr>
          <p:txBody>
            <a:bodyPr wrap="square" lIns="45719" tIns="45719" rIns="45719" bIns="45719" numCol="1" anchor="ctr">
              <a:noAutofit/>
            </a:bodyPr>
            <a:lstStyle/>
            <a:p>
              <a:endParaRPr/>
            </a:p>
          </p:txBody>
        </p:sp>
        <p:pic>
          <p:nvPicPr>
            <p:cNvPr id="864" name="PaperPlot_PHAT_10.7897138+41.358912__Isochrone_EllipseScaled (1).pdf" descr="PaperPlot_PHAT_10.7897138+41.358912__Isochrone_EllipseScaled (1).pdf"/>
            <p:cNvPicPr>
              <a:picLocks noChangeAspect="1"/>
            </p:cNvPicPr>
            <p:nvPr/>
          </p:nvPicPr>
          <p:blipFill>
            <a:blip r:embed="rId3"/>
            <a:stretch>
              <a:fillRect/>
            </a:stretch>
          </p:blipFill>
          <p:spPr>
            <a:xfrm>
              <a:off x="41846" y="0"/>
              <a:ext cx="3974466" cy="6095719"/>
            </a:xfrm>
            <a:prstGeom prst="rect">
              <a:avLst/>
            </a:prstGeom>
            <a:ln w="12700" cap="flat">
              <a:noFill/>
              <a:miter lim="400000"/>
            </a:ln>
            <a:effectLst/>
          </p:spPr>
        </p:pic>
      </p:grpSp>
      <p:pic>
        <p:nvPicPr>
          <p:cNvPr id="866" name="pasted-movie.png" descr="pasted-movie.png"/>
          <p:cNvPicPr>
            <a:picLocks noChangeAspect="1"/>
          </p:cNvPicPr>
          <p:nvPr/>
        </p:nvPicPr>
        <p:blipFill>
          <a:blip r:embed="rId4"/>
          <a:stretch>
            <a:fillRect/>
          </a:stretch>
        </p:blipFill>
        <p:spPr>
          <a:xfrm>
            <a:off x="1400041" y="1079415"/>
            <a:ext cx="5042388" cy="5069893"/>
          </a:xfrm>
          <a:prstGeom prst="rect">
            <a:avLst/>
          </a:prstGeom>
          <a:ln w="12700">
            <a:miter lim="400000"/>
          </a:ln>
        </p:spPr>
      </p:pic>
      <p:sp>
        <p:nvSpPr>
          <p:cNvPr id="867" name="Initial stellar mass vs (unnormalised) occupation probability"/>
          <p:cNvSpPr txBox="1"/>
          <p:nvPr/>
        </p:nvSpPr>
        <p:spPr>
          <a:xfrm>
            <a:off x="1391307" y="6151356"/>
            <a:ext cx="5059857" cy="5604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lgn="just">
              <a:defRPr sz="1500">
                <a:solidFill>
                  <a:srgbClr val="FFFFFF"/>
                </a:solidFill>
              </a:defRPr>
            </a:lvl1pPr>
          </a:lstStyle>
          <a:p>
            <a:r>
              <a:t>Initial stellar mass vs (unnormalised) occupation probability </a:t>
            </a:r>
          </a:p>
        </p:txBody>
      </p:sp>
      <p:sp>
        <p:nvSpPr>
          <p:cNvPr id="868" name="CMD showing measured PHAT photometry, host cluster isochrone and light curve-based error ellipse."/>
          <p:cNvSpPr txBox="1"/>
          <p:nvPr/>
        </p:nvSpPr>
        <p:spPr>
          <a:xfrm>
            <a:off x="6623561" y="6258698"/>
            <a:ext cx="5059857" cy="5604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lgn="just">
              <a:defRPr sz="1500">
                <a:solidFill>
                  <a:srgbClr val="FFFFFF"/>
                </a:solidFill>
              </a:defRPr>
            </a:lvl1pPr>
          </a:lstStyle>
          <a:p>
            <a:r>
              <a:t>CMD showing measured PHAT photometry, host cluster isochrone and light curve-based error ellipse.</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72" name="Title 1"/>
          <p:cNvSpPr txBox="1">
            <a:spLocks noGrp="1"/>
          </p:cNvSpPr>
          <p:nvPr>
            <p:ph type="title"/>
          </p:nvPr>
        </p:nvSpPr>
        <p:spPr>
          <a:xfrm>
            <a:off x="2438400" y="154109"/>
            <a:ext cx="8458200" cy="914401"/>
          </a:xfrm>
          <a:prstGeom prst="rect">
            <a:avLst/>
          </a:prstGeom>
        </p:spPr>
        <p:txBody>
          <a:bodyPr/>
          <a:lstStyle>
            <a:lvl1pPr algn="ctr"/>
          </a:lstStyle>
          <a:p>
            <a:r>
              <a:t>Blending probability</a:t>
            </a:r>
          </a:p>
        </p:txBody>
      </p:sp>
      <p:sp>
        <p:nvSpPr>
          <p:cNvPr id="873" name="Slide Number Placeholder 3"/>
          <p:cNvSpPr txBox="1">
            <a:spLocks noGrp="1"/>
          </p:cNvSpPr>
          <p:nvPr>
            <p:ph type="sldNum" sz="quarter" idx="2"/>
          </p:nvPr>
        </p:nvSpPr>
        <p:spPr>
          <a:xfrm>
            <a:off x="11605210" y="6406785"/>
            <a:ext cx="205791"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a:t>
            </a:fld>
            <a:endParaRPr/>
          </a:p>
        </p:txBody>
      </p:sp>
      <p:grpSp>
        <p:nvGrpSpPr>
          <p:cNvPr id="876" name="Group"/>
          <p:cNvGrpSpPr/>
          <p:nvPr/>
        </p:nvGrpSpPr>
        <p:grpSpPr>
          <a:xfrm>
            <a:off x="2425749" y="3862203"/>
            <a:ext cx="3089556" cy="2879671"/>
            <a:chOff x="0" y="0"/>
            <a:chExt cx="3089554" cy="2879670"/>
          </a:xfrm>
        </p:grpSpPr>
        <p:sp>
          <p:nvSpPr>
            <p:cNvPr id="874" name="Rectangle"/>
            <p:cNvSpPr/>
            <p:nvPr/>
          </p:nvSpPr>
          <p:spPr>
            <a:xfrm>
              <a:off x="0" y="28177"/>
              <a:ext cx="3052520" cy="2803607"/>
            </a:xfrm>
            <a:prstGeom prst="rect">
              <a:avLst/>
            </a:prstGeom>
            <a:solidFill>
              <a:srgbClr val="FFFFFF"/>
            </a:solidFill>
            <a:ln w="12700" cap="flat">
              <a:solidFill>
                <a:schemeClr val="accent1"/>
              </a:solidFill>
              <a:prstDash val="solid"/>
              <a:miter lim="800000"/>
            </a:ln>
            <a:effectLst/>
          </p:spPr>
          <p:txBody>
            <a:bodyPr wrap="square" lIns="45719" tIns="45719" rIns="45719" bIns="45719" numCol="1" anchor="ctr">
              <a:noAutofit/>
            </a:bodyPr>
            <a:lstStyle/>
            <a:p>
              <a:endParaRPr/>
            </a:p>
          </p:txBody>
        </p:sp>
        <p:pic>
          <p:nvPicPr>
            <p:cNvPr id="875" name="390_CMD_photmod_Unblended (1).pdf" descr="390_CMD_photmod_Unblended (1).pdf"/>
            <p:cNvPicPr>
              <a:picLocks noChangeAspect="1"/>
            </p:cNvPicPr>
            <p:nvPr/>
          </p:nvPicPr>
          <p:blipFill>
            <a:blip r:embed="rId2"/>
            <a:srcRect l="4861" t="6721" b="4254"/>
            <a:stretch>
              <a:fillRect/>
            </a:stretch>
          </p:blipFill>
          <p:spPr>
            <a:xfrm>
              <a:off x="12086" y="0"/>
              <a:ext cx="3077469" cy="2879671"/>
            </a:xfrm>
            <a:prstGeom prst="rect">
              <a:avLst/>
            </a:prstGeom>
            <a:ln w="12700" cap="flat">
              <a:noFill/>
              <a:miter lim="400000"/>
            </a:ln>
            <a:effectLst/>
          </p:spPr>
        </p:pic>
      </p:grpSp>
      <p:grpSp>
        <p:nvGrpSpPr>
          <p:cNvPr id="879" name="Group"/>
          <p:cNvGrpSpPr/>
          <p:nvPr/>
        </p:nvGrpSpPr>
        <p:grpSpPr>
          <a:xfrm>
            <a:off x="6062985" y="1029655"/>
            <a:ext cx="4872461" cy="4599915"/>
            <a:chOff x="0" y="0"/>
            <a:chExt cx="4872460" cy="4599914"/>
          </a:xfrm>
        </p:grpSpPr>
        <p:sp>
          <p:nvSpPr>
            <p:cNvPr id="877" name="Rectangle"/>
            <p:cNvSpPr/>
            <p:nvPr/>
          </p:nvSpPr>
          <p:spPr>
            <a:xfrm>
              <a:off x="0" y="0"/>
              <a:ext cx="4872461" cy="4599915"/>
            </a:xfrm>
            <a:prstGeom prst="rect">
              <a:avLst/>
            </a:prstGeom>
            <a:solidFill>
              <a:srgbClr val="FFFFFF"/>
            </a:solidFill>
            <a:ln w="12700" cap="flat">
              <a:solidFill>
                <a:schemeClr val="accent1"/>
              </a:solidFill>
              <a:prstDash val="solid"/>
              <a:miter lim="800000"/>
            </a:ln>
            <a:effectLst/>
          </p:spPr>
          <p:txBody>
            <a:bodyPr wrap="square" lIns="45719" tIns="45719" rIns="45719" bIns="45719" numCol="1" anchor="ctr">
              <a:noAutofit/>
            </a:bodyPr>
            <a:lstStyle/>
            <a:p>
              <a:endParaRPr/>
            </a:p>
          </p:txBody>
        </p:sp>
        <p:pic>
          <p:nvPicPr>
            <p:cNvPr id="878" name="Blended_Unblended_KDE.pdf" descr="Blended_Unblended_KDE.pdf"/>
            <p:cNvPicPr>
              <a:picLocks noChangeAspect="1"/>
            </p:cNvPicPr>
            <p:nvPr/>
          </p:nvPicPr>
          <p:blipFill>
            <a:blip r:embed="rId3"/>
            <a:stretch>
              <a:fillRect/>
            </a:stretch>
          </p:blipFill>
          <p:spPr>
            <a:xfrm>
              <a:off x="61797" y="33433"/>
              <a:ext cx="4748867" cy="4533048"/>
            </a:xfrm>
            <a:prstGeom prst="rect">
              <a:avLst/>
            </a:prstGeom>
            <a:ln w="12700" cap="flat">
              <a:noFill/>
              <a:miter lim="400000"/>
            </a:ln>
            <a:effectLst/>
          </p:spPr>
        </p:pic>
      </p:grpSp>
      <p:grpSp>
        <p:nvGrpSpPr>
          <p:cNvPr id="882" name="Group"/>
          <p:cNvGrpSpPr/>
          <p:nvPr/>
        </p:nvGrpSpPr>
        <p:grpSpPr>
          <a:xfrm>
            <a:off x="2425749" y="1032064"/>
            <a:ext cx="3048001" cy="2825921"/>
            <a:chOff x="0" y="0"/>
            <a:chExt cx="3048000" cy="2825919"/>
          </a:xfrm>
        </p:grpSpPr>
        <p:sp>
          <p:nvSpPr>
            <p:cNvPr id="880" name="Rectangle"/>
            <p:cNvSpPr/>
            <p:nvPr/>
          </p:nvSpPr>
          <p:spPr>
            <a:xfrm>
              <a:off x="0" y="0"/>
              <a:ext cx="3048000" cy="2794639"/>
            </a:xfrm>
            <a:prstGeom prst="rect">
              <a:avLst/>
            </a:prstGeom>
            <a:solidFill>
              <a:srgbClr val="FFFFFF"/>
            </a:solidFill>
            <a:ln w="12700" cap="flat">
              <a:solidFill>
                <a:schemeClr val="accent1"/>
              </a:solidFill>
              <a:prstDash val="solid"/>
              <a:miter lim="800000"/>
            </a:ln>
            <a:effectLst/>
          </p:spPr>
          <p:txBody>
            <a:bodyPr wrap="square" lIns="45719" tIns="45719" rIns="45719" bIns="45719" numCol="1" anchor="ctr">
              <a:noAutofit/>
            </a:bodyPr>
            <a:lstStyle/>
            <a:p>
              <a:endParaRPr/>
            </a:p>
          </p:txBody>
        </p:sp>
        <p:pic>
          <p:nvPicPr>
            <p:cNvPr id="881" name="1797_CMD_photmod_Blended (1).pdf" descr="1797_CMD_photmod_Blended (1).pdf"/>
            <p:cNvPicPr>
              <a:picLocks noChangeAspect="1"/>
            </p:cNvPicPr>
            <p:nvPr/>
          </p:nvPicPr>
          <p:blipFill>
            <a:blip r:embed="rId4"/>
            <a:srcRect l="3399" t="7496" r="1003" b="4183"/>
            <a:stretch>
              <a:fillRect/>
            </a:stretch>
          </p:blipFill>
          <p:spPr>
            <a:xfrm>
              <a:off x="6563" y="21996"/>
              <a:ext cx="3034947" cy="2803924"/>
            </a:xfrm>
            <a:prstGeom prst="rect">
              <a:avLst/>
            </a:prstGeom>
            <a:ln w="12700" cap="flat">
              <a:noFill/>
              <a:miter lim="400000"/>
            </a:ln>
            <a:effectLst/>
          </p:spPr>
        </p:pic>
      </p:grpSp>
      <p:pic>
        <p:nvPicPr>
          <p:cNvPr id="883" name="Screenshot 2024-04-12 at 17.47.18.png" descr="Screenshot 2024-04-12 at 17.47.18.png"/>
          <p:cNvPicPr>
            <a:picLocks noChangeAspect="1"/>
          </p:cNvPicPr>
          <p:nvPr/>
        </p:nvPicPr>
        <p:blipFill>
          <a:blip r:embed="rId5"/>
          <a:stretch>
            <a:fillRect/>
          </a:stretch>
        </p:blipFill>
        <p:spPr>
          <a:xfrm>
            <a:off x="6062985" y="5703609"/>
            <a:ext cx="4872461" cy="934627"/>
          </a:xfrm>
          <a:prstGeom prst="rect">
            <a:avLst/>
          </a:prstGeom>
          <a:ln w="12700">
            <a:miter lim="400000"/>
          </a:ln>
        </p:spPr>
      </p:pic>
      <p:sp>
        <p:nvSpPr>
          <p:cNvPr id="884" name="Blended cluster example CMD, with blending-boosted ‘plume’ stars used for KDE estimation  highlighted."/>
          <p:cNvSpPr txBox="1"/>
          <p:nvPr/>
        </p:nvSpPr>
        <p:spPr>
          <a:xfrm>
            <a:off x="424407" y="1673147"/>
            <a:ext cx="1905380" cy="15437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lgn="just">
              <a:defRPr sz="1500">
                <a:solidFill>
                  <a:srgbClr val="FFFFFF"/>
                </a:solidFill>
              </a:defRPr>
            </a:lvl1pPr>
          </a:lstStyle>
          <a:p>
            <a:r>
              <a:t>Blended cluster example CMD, with blending-boosted ‘plume’ stars used for KDE estimation  highlighted.</a:t>
            </a:r>
          </a:p>
        </p:txBody>
      </p:sp>
      <p:sp>
        <p:nvSpPr>
          <p:cNvPr id="885" name="Unblended cluster example CMD - stars in agreement with host cluster isochrone used for KDE estimation  highlighted."/>
          <p:cNvSpPr txBox="1"/>
          <p:nvPr/>
        </p:nvSpPr>
        <p:spPr>
          <a:xfrm>
            <a:off x="424407" y="4352775"/>
            <a:ext cx="1905380" cy="16803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lgn="just">
              <a:defRPr sz="1500">
                <a:solidFill>
                  <a:srgbClr val="FFFFFF"/>
                </a:solidFill>
              </a:defRPr>
            </a:lvl1pPr>
          </a:lstStyle>
          <a:p>
            <a:r>
              <a:t>Unblended cluster example CMD - stars in agreement with host cluster isochrone used for KDE estimation  highlighted.</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87" name="Slide Number Placeholder 3"/>
          <p:cNvSpPr txBox="1">
            <a:spLocks noGrp="1"/>
          </p:cNvSpPr>
          <p:nvPr>
            <p:ph type="sldNum" sz="quarter" idx="2"/>
          </p:nvPr>
        </p:nvSpPr>
        <p:spPr>
          <a:xfrm>
            <a:off x="11605210" y="6406785"/>
            <a:ext cx="205791"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a:t>
            </a:fld>
            <a:endParaRPr/>
          </a:p>
        </p:txBody>
      </p:sp>
      <p:grpSp>
        <p:nvGrpSpPr>
          <p:cNvPr id="890" name="Group"/>
          <p:cNvGrpSpPr/>
          <p:nvPr/>
        </p:nvGrpSpPr>
        <p:grpSpPr>
          <a:xfrm>
            <a:off x="2297005" y="1008868"/>
            <a:ext cx="8740990" cy="5696418"/>
            <a:chOff x="0" y="0"/>
            <a:chExt cx="8740988" cy="5696416"/>
          </a:xfrm>
        </p:grpSpPr>
        <p:sp>
          <p:nvSpPr>
            <p:cNvPr id="888" name="Rectangle"/>
            <p:cNvSpPr/>
            <p:nvPr/>
          </p:nvSpPr>
          <p:spPr>
            <a:xfrm>
              <a:off x="0" y="0"/>
              <a:ext cx="8740989" cy="5696417"/>
            </a:xfrm>
            <a:prstGeom prst="rect">
              <a:avLst/>
            </a:prstGeom>
            <a:solidFill>
              <a:srgbClr val="FFFFFF"/>
            </a:solidFill>
            <a:ln w="12700" cap="flat">
              <a:solidFill>
                <a:schemeClr val="accent1"/>
              </a:solidFill>
              <a:prstDash val="solid"/>
              <a:miter lim="800000"/>
            </a:ln>
            <a:effectLst/>
          </p:spPr>
          <p:txBody>
            <a:bodyPr wrap="square" lIns="45719" tIns="45719" rIns="45719" bIns="45719" numCol="1" anchor="ctr">
              <a:noAutofit/>
            </a:bodyPr>
            <a:lstStyle/>
            <a:p>
              <a:endParaRPr/>
            </a:p>
          </p:txBody>
        </p:sp>
        <p:pic>
          <p:nvPicPr>
            <p:cNvPr id="889" name="MIST_dmFinal_cmdGoldSilver.pdf" descr="MIST_dmFinal_cmdGoldSilver.pdf"/>
            <p:cNvPicPr>
              <a:picLocks noChangeAspect="1"/>
            </p:cNvPicPr>
            <p:nvPr/>
          </p:nvPicPr>
          <p:blipFill>
            <a:blip r:embed="rId2"/>
            <a:srcRect/>
            <a:stretch>
              <a:fillRect/>
            </a:stretch>
          </p:blipFill>
          <p:spPr>
            <a:xfrm>
              <a:off x="51690" y="63373"/>
              <a:ext cx="8637462" cy="5569476"/>
            </a:xfrm>
            <a:prstGeom prst="rect">
              <a:avLst/>
            </a:prstGeom>
            <a:ln w="12700" cap="flat">
              <a:noFill/>
              <a:miter lim="400000"/>
            </a:ln>
            <a:effectLst/>
          </p:spPr>
        </p:pic>
      </p:gr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92" name="Compliment and extend previous studies/surveys (e.g. PHAT).…"/>
          <p:cNvSpPr txBox="1">
            <a:spLocks noGrp="1"/>
          </p:cNvSpPr>
          <p:nvPr>
            <p:ph type="body" idx="1"/>
          </p:nvPr>
        </p:nvSpPr>
        <p:spPr>
          <a:xfrm>
            <a:off x="838200" y="1293183"/>
            <a:ext cx="10515600" cy="5029201"/>
          </a:xfrm>
          <a:prstGeom prst="rect">
            <a:avLst/>
          </a:prstGeom>
        </p:spPr>
        <p:txBody>
          <a:bodyPr/>
          <a:lstStyle/>
          <a:p>
            <a:pPr>
              <a:spcBef>
                <a:spcPts val="800"/>
              </a:spcBef>
              <a:defRPr sz="2400"/>
            </a:pPr>
            <a:r>
              <a:t>Compliment and extend previous studies/surveys (e.g. PHAT).</a:t>
            </a:r>
          </a:p>
          <a:p>
            <a:pPr>
              <a:spcBef>
                <a:spcPts val="800"/>
              </a:spcBef>
              <a:defRPr sz="2400"/>
            </a:pPr>
            <a:r>
              <a:t>Increase sample size - improve modeling.</a:t>
            </a:r>
          </a:p>
          <a:p>
            <a:pPr>
              <a:spcBef>
                <a:spcPts val="800"/>
              </a:spcBef>
              <a:defRPr sz="2400"/>
            </a:pPr>
            <a:r>
              <a:t>Specifically designed/targeted surveys;</a:t>
            </a:r>
          </a:p>
          <a:p>
            <a:pPr marL="1828800" lvl="3" indent="-402336">
              <a:spcBef>
                <a:spcPts val="800"/>
              </a:spcBef>
              <a:defRPr sz="2400"/>
            </a:pPr>
            <a:r>
              <a:t>Target specific variable star types</a:t>
            </a:r>
          </a:p>
          <a:p>
            <a:pPr marL="1828800" lvl="3" indent="-402336">
              <a:spcBef>
                <a:spcPts val="800"/>
              </a:spcBef>
              <a:defRPr sz="2400"/>
            </a:pPr>
            <a:r>
              <a:t>Target specific variable periods</a:t>
            </a:r>
          </a:p>
          <a:p>
            <a:pPr marL="1828800" lvl="3" indent="-402336">
              <a:spcBef>
                <a:spcPts val="800"/>
              </a:spcBef>
              <a:defRPr sz="2400"/>
            </a:pPr>
            <a:r>
              <a:t>Provide baseline for follow-up/future surveys</a:t>
            </a:r>
          </a:p>
        </p:txBody>
      </p:sp>
      <p:sp>
        <p:nvSpPr>
          <p:cNvPr id="893" name="Slide Number"/>
          <p:cNvSpPr txBox="1">
            <a:spLocks noGrp="1"/>
          </p:cNvSpPr>
          <p:nvPr>
            <p:ph type="sldNum" sz="quarter" idx="2"/>
          </p:nvPr>
        </p:nvSpPr>
        <p:spPr>
          <a:xfrm>
            <a:off x="11605210" y="6406785"/>
            <a:ext cx="205791"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a:t>
            </a:fld>
            <a:endParaRPr/>
          </a:p>
        </p:txBody>
      </p:sp>
      <p:sp>
        <p:nvSpPr>
          <p:cNvPr id="894" name="Roman"/>
          <p:cNvSpPr txBox="1">
            <a:spLocks noGrp="1"/>
          </p:cNvSpPr>
          <p:nvPr>
            <p:ph type="title"/>
          </p:nvPr>
        </p:nvSpPr>
        <p:spPr>
          <a:xfrm>
            <a:off x="1756004" y="139699"/>
            <a:ext cx="8915401" cy="914401"/>
          </a:xfrm>
          <a:prstGeom prst="rect">
            <a:avLst/>
          </a:prstGeom>
        </p:spPr>
        <p:txBody>
          <a:bodyPr/>
          <a:lstStyle>
            <a:lvl1pPr algn="ctr"/>
          </a:lstStyle>
          <a:p>
            <a:r>
              <a:t>Roman</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 name="Title 1"/>
          <p:cNvSpPr txBox="1">
            <a:spLocks noGrp="1"/>
          </p:cNvSpPr>
          <p:nvPr>
            <p:ph type="title"/>
          </p:nvPr>
        </p:nvSpPr>
        <p:spPr>
          <a:xfrm>
            <a:off x="2438400" y="154109"/>
            <a:ext cx="8458200" cy="914401"/>
          </a:xfrm>
          <a:prstGeom prst="rect">
            <a:avLst/>
          </a:prstGeom>
        </p:spPr>
        <p:txBody>
          <a:bodyPr/>
          <a:lstStyle>
            <a:lvl1pPr algn="ctr"/>
          </a:lstStyle>
          <a:p>
            <a:r>
              <a:t>Variable stars in clusters</a:t>
            </a:r>
          </a:p>
        </p:txBody>
      </p:sp>
      <p:sp>
        <p:nvSpPr>
          <p:cNvPr id="716" name="Content Placeholder 2"/>
          <p:cNvSpPr txBox="1">
            <a:spLocks noGrp="1"/>
          </p:cNvSpPr>
          <p:nvPr>
            <p:ph type="body" sz="half" idx="1"/>
          </p:nvPr>
        </p:nvSpPr>
        <p:spPr>
          <a:xfrm>
            <a:off x="516546" y="1382363"/>
            <a:ext cx="5997186" cy="5107270"/>
          </a:xfrm>
          <a:prstGeom prst="rect">
            <a:avLst/>
          </a:prstGeom>
        </p:spPr>
        <p:txBody>
          <a:bodyPr/>
          <a:lstStyle/>
          <a:p>
            <a:pPr algn="just">
              <a:defRPr sz="2400"/>
            </a:pPr>
            <a:r>
              <a:t>Stars in a stellar cluster (largely) homogeneous in age &amp; metallicity.</a:t>
            </a:r>
          </a:p>
          <a:p>
            <a:pPr algn="just">
              <a:defRPr sz="2400"/>
            </a:pPr>
            <a:r>
              <a:t>Can constrain stellar physical parameters (mass, age, evolutionary phase).</a:t>
            </a:r>
          </a:p>
          <a:p>
            <a:pPr algn="just">
              <a:defRPr sz="2400"/>
            </a:pPr>
            <a:endParaRPr/>
          </a:p>
          <a:p>
            <a:pPr marL="0" indent="0" algn="just">
              <a:buSzTx/>
              <a:buFontTx/>
              <a:buNone/>
              <a:defRPr sz="2400" b="1"/>
            </a:pPr>
            <a:r>
              <a:t>Why </a:t>
            </a:r>
            <a:r>
              <a:rPr i="1"/>
              <a:t>variable</a:t>
            </a:r>
            <a:r>
              <a:t> stars in clusters?</a:t>
            </a:r>
          </a:p>
          <a:p>
            <a:pPr algn="just">
              <a:defRPr sz="2400"/>
            </a:pPr>
            <a:r>
              <a:t>Variable star physical parameters improve our understanding of pulsation, stellar evolution.</a:t>
            </a:r>
          </a:p>
        </p:txBody>
      </p:sp>
      <p:sp>
        <p:nvSpPr>
          <p:cNvPr id="717" name="Slide Number Placeholder 3"/>
          <p:cNvSpPr txBox="1">
            <a:spLocks noGrp="1"/>
          </p:cNvSpPr>
          <p:nvPr>
            <p:ph type="sldNum" sz="quarter" idx="2"/>
          </p:nvPr>
        </p:nvSpPr>
        <p:spPr>
          <a:xfrm>
            <a:off x="11622102" y="6406785"/>
            <a:ext cx="188899"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a:t>
            </a:fld>
            <a:endParaRPr/>
          </a:p>
        </p:txBody>
      </p:sp>
      <p:pic>
        <p:nvPicPr>
          <p:cNvPr id="718" name="PHAT_targets.pdf" descr="PHAT_targets.pdf"/>
          <p:cNvPicPr>
            <a:picLocks noChangeAspect="1"/>
          </p:cNvPicPr>
          <p:nvPr/>
        </p:nvPicPr>
        <p:blipFill>
          <a:blip r:embed="rId3"/>
          <a:stretch>
            <a:fillRect/>
          </a:stretch>
        </p:blipFill>
        <p:spPr>
          <a:xfrm>
            <a:off x="7247374" y="988406"/>
            <a:ext cx="4018562" cy="4973481"/>
          </a:xfrm>
          <a:prstGeom prst="rect">
            <a:avLst/>
          </a:prstGeom>
          <a:ln w="12700">
            <a:miter lim="400000"/>
          </a:ln>
        </p:spPr>
      </p:pic>
      <p:sp>
        <p:nvSpPr>
          <p:cNvPr id="719" name="2753 stellar clusters in the PHAT survey identified by Johnson+ 2015; excluded clusters have no luminous (F814W &lt; 19 mag) stars."/>
          <p:cNvSpPr txBox="1"/>
          <p:nvPr/>
        </p:nvSpPr>
        <p:spPr>
          <a:xfrm>
            <a:off x="7077268" y="5979032"/>
            <a:ext cx="4358775" cy="7329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500">
                <a:solidFill>
                  <a:srgbClr val="FFFFFF"/>
                </a:solidFill>
              </a:defRPr>
            </a:lvl1pPr>
          </a:lstStyle>
          <a:p>
            <a:r>
              <a:t>2753 stellar clusters in the PHAT survey identified by Johnson+ 2015; excluded clusters have no luminous (F814W &lt; 19 mag) stars.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 name="Title 1"/>
          <p:cNvSpPr txBox="1">
            <a:spLocks noGrp="1"/>
          </p:cNvSpPr>
          <p:nvPr>
            <p:ph type="title"/>
          </p:nvPr>
        </p:nvSpPr>
        <p:spPr>
          <a:xfrm>
            <a:off x="2377439" y="136977"/>
            <a:ext cx="8458201" cy="1540194"/>
          </a:xfrm>
          <a:prstGeom prst="rect">
            <a:avLst/>
          </a:prstGeom>
        </p:spPr>
        <p:txBody>
          <a:bodyPr>
            <a:normAutofit fontScale="90000"/>
          </a:bodyPr>
          <a:lstStyle>
            <a:lvl1pPr algn="ctr"/>
          </a:lstStyle>
          <a:p>
            <a:r>
              <a:t>Panchromatic Hubble Andromeda Treasury (PHAT)</a:t>
            </a:r>
          </a:p>
        </p:txBody>
      </p:sp>
      <p:sp>
        <p:nvSpPr>
          <p:cNvPr id="724" name="Content Placeholder 2"/>
          <p:cNvSpPr txBox="1">
            <a:spLocks noGrp="1"/>
          </p:cNvSpPr>
          <p:nvPr>
            <p:ph type="body" idx="1"/>
          </p:nvPr>
        </p:nvSpPr>
        <p:spPr>
          <a:xfrm>
            <a:off x="34545" y="1685797"/>
            <a:ext cx="7180838" cy="4941646"/>
          </a:xfrm>
          <a:prstGeom prst="rect">
            <a:avLst/>
          </a:prstGeom>
        </p:spPr>
        <p:txBody>
          <a:bodyPr/>
          <a:lstStyle/>
          <a:p>
            <a:pPr algn="just">
              <a:lnSpc>
                <a:spcPct val="110000"/>
              </a:lnSpc>
              <a:spcBef>
                <a:spcPts val="800"/>
              </a:spcBef>
              <a:defRPr sz="2400"/>
            </a:pPr>
            <a:r>
              <a:t>Mapped ~1/3 of M31’s disk (0.5 square degrees).</a:t>
            </a:r>
          </a:p>
          <a:p>
            <a:pPr algn="just">
              <a:lnSpc>
                <a:spcPct val="110000"/>
              </a:lnSpc>
              <a:spcBef>
                <a:spcPts val="800"/>
              </a:spcBef>
              <a:defRPr sz="2400"/>
            </a:pPr>
            <a:r>
              <a:t>UV to near-IR in 6 filters; 2 instruments (ACS, WFC3).</a:t>
            </a:r>
          </a:p>
          <a:p>
            <a:pPr algn="just">
              <a:lnSpc>
                <a:spcPct val="110000"/>
              </a:lnSpc>
              <a:spcBef>
                <a:spcPts val="800"/>
              </a:spcBef>
              <a:defRPr sz="2400"/>
            </a:pPr>
            <a:r>
              <a:t>ACS/WFC optical depths: F475W (27.9 mag) &amp; F814W (27.1 mag). </a:t>
            </a:r>
          </a:p>
          <a:p>
            <a:pPr algn="just">
              <a:lnSpc>
                <a:spcPct val="110000"/>
              </a:lnSpc>
              <a:spcBef>
                <a:spcPts val="800"/>
              </a:spcBef>
              <a:defRPr sz="2400" b="1" u="sng"/>
            </a:pPr>
            <a:r>
              <a:t>Not designed as a time-domain study!</a:t>
            </a:r>
          </a:p>
          <a:p>
            <a:pPr algn="just">
              <a:lnSpc>
                <a:spcPct val="110000"/>
              </a:lnSpc>
              <a:spcBef>
                <a:spcPts val="800"/>
              </a:spcBef>
              <a:defRPr sz="2400"/>
            </a:pPr>
            <a:r>
              <a:t>Divided into 23 ‘bricks’ of ~ 6’ x 12’, each containing 18 telescope pointings (‘fields’) - lots of overlapping!</a:t>
            </a:r>
          </a:p>
        </p:txBody>
      </p:sp>
      <p:sp>
        <p:nvSpPr>
          <p:cNvPr id="725" name="Slide Number Placeholder 3"/>
          <p:cNvSpPr txBox="1">
            <a:spLocks noGrp="1"/>
          </p:cNvSpPr>
          <p:nvPr>
            <p:ph type="sldNum" sz="quarter" idx="2"/>
          </p:nvPr>
        </p:nvSpPr>
        <p:spPr>
          <a:xfrm>
            <a:off x="11622102" y="6406785"/>
            <a:ext cx="188899"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sp>
        <p:nvSpPr>
          <p:cNvPr id="726" name="Number of ACS/WFC F814W visits to representative sample of ~200,000 stars across the PHAT footprint."/>
          <p:cNvSpPr txBox="1"/>
          <p:nvPr/>
        </p:nvSpPr>
        <p:spPr>
          <a:xfrm>
            <a:off x="7064867" y="6175990"/>
            <a:ext cx="4591766" cy="5170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500">
                <a:solidFill>
                  <a:srgbClr val="FFFFFF"/>
                </a:solidFill>
              </a:defRPr>
            </a:lvl1pPr>
          </a:lstStyle>
          <a:p>
            <a:r>
              <a:t>Number of ACS/WFC F814W visits to representative sample of ~200,000 stars across the PHAT footprint. </a:t>
            </a:r>
          </a:p>
        </p:txBody>
      </p:sp>
      <p:pic>
        <p:nvPicPr>
          <p:cNvPr id="727" name="visit_map (1).png" descr="visit_map (1).png"/>
          <p:cNvPicPr>
            <a:picLocks noChangeAspect="1"/>
          </p:cNvPicPr>
          <p:nvPr/>
        </p:nvPicPr>
        <p:blipFill>
          <a:blip r:embed="rId3"/>
          <a:stretch>
            <a:fillRect/>
          </a:stretch>
        </p:blipFill>
        <p:spPr>
          <a:xfrm>
            <a:off x="7383760" y="1694424"/>
            <a:ext cx="3953979" cy="4464312"/>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 name="Title 1"/>
          <p:cNvSpPr txBox="1">
            <a:spLocks noGrp="1"/>
          </p:cNvSpPr>
          <p:nvPr>
            <p:ph type="title"/>
          </p:nvPr>
        </p:nvSpPr>
        <p:spPr>
          <a:xfrm>
            <a:off x="2438400" y="154109"/>
            <a:ext cx="8458200" cy="914401"/>
          </a:xfrm>
          <a:prstGeom prst="rect">
            <a:avLst/>
          </a:prstGeom>
        </p:spPr>
        <p:txBody>
          <a:bodyPr/>
          <a:lstStyle>
            <a:lvl1pPr algn="ctr"/>
          </a:lstStyle>
          <a:p>
            <a:r>
              <a:t>Identifying candidate variables</a:t>
            </a:r>
          </a:p>
        </p:txBody>
      </p:sp>
      <p:sp>
        <p:nvSpPr>
          <p:cNvPr id="732" name="Slide Number Placeholder 3"/>
          <p:cNvSpPr txBox="1">
            <a:spLocks noGrp="1"/>
          </p:cNvSpPr>
          <p:nvPr>
            <p:ph type="sldNum" sz="quarter" idx="2"/>
          </p:nvPr>
        </p:nvSpPr>
        <p:spPr>
          <a:xfrm>
            <a:off x="11622102" y="6406785"/>
            <a:ext cx="188899"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grpSp>
        <p:nvGrpSpPr>
          <p:cNvPr id="737" name="Group"/>
          <p:cNvGrpSpPr/>
          <p:nvPr/>
        </p:nvGrpSpPr>
        <p:grpSpPr>
          <a:xfrm>
            <a:off x="5134677" y="2114539"/>
            <a:ext cx="6872680" cy="4493528"/>
            <a:chOff x="0" y="0"/>
            <a:chExt cx="6872678" cy="4493527"/>
          </a:xfrm>
        </p:grpSpPr>
        <p:grpSp>
          <p:nvGrpSpPr>
            <p:cNvPr id="735" name="Group"/>
            <p:cNvGrpSpPr/>
            <p:nvPr/>
          </p:nvGrpSpPr>
          <p:grpSpPr>
            <a:xfrm>
              <a:off x="35106" y="-1"/>
              <a:ext cx="6837573" cy="3961570"/>
              <a:chOff x="0" y="0"/>
              <a:chExt cx="6837571" cy="3961568"/>
            </a:xfrm>
          </p:grpSpPr>
          <p:sp>
            <p:nvSpPr>
              <p:cNvPr id="733" name="Rectangle"/>
              <p:cNvSpPr/>
              <p:nvPr/>
            </p:nvSpPr>
            <p:spPr>
              <a:xfrm>
                <a:off x="7675" y="0"/>
                <a:ext cx="6822198" cy="3923004"/>
              </a:xfrm>
              <a:prstGeom prst="rect">
                <a:avLst/>
              </a:prstGeom>
              <a:solidFill>
                <a:srgbClr val="FFFFFF"/>
              </a:solidFill>
              <a:ln w="12700" cap="flat">
                <a:solidFill>
                  <a:schemeClr val="accent1"/>
                </a:solidFill>
                <a:prstDash val="solid"/>
                <a:miter lim="800000"/>
              </a:ln>
              <a:effectLst/>
            </p:spPr>
            <p:txBody>
              <a:bodyPr wrap="square" lIns="45719" tIns="45719" rIns="45719" bIns="45719" numCol="1" anchor="ctr">
                <a:noAutofit/>
              </a:bodyPr>
              <a:lstStyle/>
              <a:p>
                <a:endParaRPr/>
              </a:p>
            </p:txBody>
          </p:sp>
          <p:pic>
            <p:nvPicPr>
              <p:cNvPr id="734" name="PHAT_10.7899451+41.359062_LC.pdf" descr="PHAT_10.7899451+41.359062_LC.pdf"/>
              <p:cNvPicPr>
                <a:picLocks noChangeAspect="1"/>
              </p:cNvPicPr>
              <p:nvPr/>
            </p:nvPicPr>
            <p:blipFill>
              <a:blip r:embed="rId3"/>
              <a:srcRect t="5590"/>
              <a:stretch>
                <a:fillRect/>
              </a:stretch>
            </p:blipFill>
            <p:spPr>
              <a:xfrm>
                <a:off x="0" y="24073"/>
                <a:ext cx="6837572" cy="3937496"/>
              </a:xfrm>
              <a:prstGeom prst="rect">
                <a:avLst/>
              </a:prstGeom>
              <a:ln w="12700" cap="flat">
                <a:noFill/>
                <a:miter lim="400000"/>
              </a:ln>
              <a:effectLst/>
            </p:spPr>
          </p:pic>
        </p:grpSp>
        <p:sp>
          <p:nvSpPr>
            <p:cNvPr id="736" name="Example F475W (blue) &amp; F814W (red) light curves for a cluster variable star in the PHAT survey (confirmed via difference imaging)."/>
            <p:cNvSpPr txBox="1"/>
            <p:nvPr/>
          </p:nvSpPr>
          <p:spPr>
            <a:xfrm>
              <a:off x="0" y="3899353"/>
              <a:ext cx="6837572" cy="5941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just">
                <a:defRPr sz="1500">
                  <a:solidFill>
                    <a:srgbClr val="FFFFFF"/>
                  </a:solidFill>
                </a:defRPr>
              </a:lvl1pPr>
            </a:lstStyle>
            <a:p>
              <a:r>
                <a:t>Example F475W (blue) &amp; F814W (red) light curves for a cluster variable star in the PHAT survey (confirmed via difference imaging). </a:t>
              </a:r>
            </a:p>
          </p:txBody>
        </p:sp>
      </p:grpSp>
      <p:grpSp>
        <p:nvGrpSpPr>
          <p:cNvPr id="740" name="Group"/>
          <p:cNvGrpSpPr/>
          <p:nvPr/>
        </p:nvGrpSpPr>
        <p:grpSpPr>
          <a:xfrm>
            <a:off x="301666" y="2956675"/>
            <a:ext cx="4761884" cy="2581869"/>
            <a:chOff x="0" y="0"/>
            <a:chExt cx="4761882" cy="2581868"/>
          </a:xfrm>
        </p:grpSpPr>
        <p:pic>
          <p:nvPicPr>
            <p:cNvPr id="738" name="pasted-movie.png" descr="pasted-movie.png"/>
            <p:cNvPicPr>
              <a:picLocks noChangeAspect="1"/>
            </p:cNvPicPr>
            <p:nvPr/>
          </p:nvPicPr>
          <p:blipFill>
            <a:blip r:embed="rId4"/>
            <a:stretch>
              <a:fillRect/>
            </a:stretch>
          </p:blipFill>
          <p:spPr>
            <a:xfrm>
              <a:off x="92854" y="0"/>
              <a:ext cx="4576176" cy="2045257"/>
            </a:xfrm>
            <a:prstGeom prst="rect">
              <a:avLst/>
            </a:prstGeom>
            <a:ln w="12700" cap="flat">
              <a:noFill/>
              <a:miter lim="400000"/>
            </a:ln>
            <a:effectLst/>
          </p:spPr>
        </p:pic>
        <p:sp>
          <p:nvSpPr>
            <p:cNvPr id="739" name="Breakdown of candidate cluster variable stars identified through the various thresholding stages applied."/>
            <p:cNvSpPr txBox="1"/>
            <p:nvPr/>
          </p:nvSpPr>
          <p:spPr>
            <a:xfrm>
              <a:off x="0" y="2087061"/>
              <a:ext cx="4761883" cy="4948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just">
                <a:defRPr sz="1500">
                  <a:solidFill>
                    <a:srgbClr val="FFFFFF"/>
                  </a:solidFill>
                </a:defRPr>
              </a:lvl1pPr>
            </a:lstStyle>
            <a:p>
              <a:r>
                <a:t>Breakdown of candidate cluster variable stars identified through the various thresholding stages applied.</a:t>
              </a:r>
            </a:p>
          </p:txBody>
        </p:sp>
      </p:grpSp>
      <p:sp>
        <p:nvSpPr>
          <p:cNvPr id="741" name="Title 1"/>
          <p:cNvSpPr txBox="1"/>
          <p:nvPr/>
        </p:nvSpPr>
        <p:spPr>
          <a:xfrm>
            <a:off x="5413138" y="1320818"/>
            <a:ext cx="6315759"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lnSpc>
                <a:spcPct val="114000"/>
              </a:lnSpc>
              <a:defRPr sz="3800" u="sng">
                <a:solidFill>
                  <a:srgbClr val="FFFFFF"/>
                </a:solidFill>
              </a:defRPr>
            </a:lvl1pPr>
          </a:lstStyle>
          <a:p>
            <a:r>
              <a:t>Step 1: Light curve analysis</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 name="Title 1"/>
          <p:cNvSpPr txBox="1">
            <a:spLocks noGrp="1"/>
          </p:cNvSpPr>
          <p:nvPr>
            <p:ph type="title"/>
          </p:nvPr>
        </p:nvSpPr>
        <p:spPr>
          <a:xfrm>
            <a:off x="2438400" y="154109"/>
            <a:ext cx="8458200" cy="914401"/>
          </a:xfrm>
          <a:prstGeom prst="rect">
            <a:avLst/>
          </a:prstGeom>
        </p:spPr>
        <p:txBody>
          <a:bodyPr/>
          <a:lstStyle>
            <a:lvl1pPr algn="ctr"/>
          </a:lstStyle>
          <a:p>
            <a:r>
              <a:t>Identifying candidate variables</a:t>
            </a:r>
          </a:p>
        </p:txBody>
      </p:sp>
      <p:sp>
        <p:nvSpPr>
          <p:cNvPr id="746" name="Slide Number Placeholder 3"/>
          <p:cNvSpPr txBox="1">
            <a:spLocks noGrp="1"/>
          </p:cNvSpPr>
          <p:nvPr>
            <p:ph type="sldNum" sz="quarter" idx="2"/>
          </p:nvPr>
        </p:nvSpPr>
        <p:spPr>
          <a:xfrm>
            <a:off x="11622102" y="6406785"/>
            <a:ext cx="188899"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sp>
        <p:nvSpPr>
          <p:cNvPr id="747" name="Example difference images used to verify the light curve variability of stars; crosshairs denote a detected difference image counterpart detection within 0.11” (1x ACS FWHM) of candidate variable positions."/>
          <p:cNvSpPr txBox="1"/>
          <p:nvPr/>
        </p:nvSpPr>
        <p:spPr>
          <a:xfrm>
            <a:off x="5277968" y="5751403"/>
            <a:ext cx="6556583"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defTabSz="457200">
              <a:defRPr sz="1500">
                <a:solidFill>
                  <a:srgbClr val="FFFFFF"/>
                </a:solidFill>
              </a:defRPr>
            </a:lvl1pPr>
          </a:lstStyle>
          <a:p>
            <a:r>
              <a:t>Example difference images used to verify the light curve variability of stars; crosshairs denote a detected difference image counterpart detection within 0.11” (1x ACS FWHM) of candidate variable positions.</a:t>
            </a:r>
            <a:endParaRPr>
              <a:latin typeface="Times Roman"/>
              <a:ea typeface="Times Roman"/>
              <a:cs typeface="Times Roman"/>
              <a:sym typeface="Times Roman"/>
            </a:endParaRPr>
          </a:p>
        </p:txBody>
      </p:sp>
      <p:grpSp>
        <p:nvGrpSpPr>
          <p:cNvPr id="751" name="Group"/>
          <p:cNvGrpSpPr/>
          <p:nvPr/>
        </p:nvGrpSpPr>
        <p:grpSpPr>
          <a:xfrm>
            <a:off x="5053784" y="1924366"/>
            <a:ext cx="6852551" cy="3808286"/>
            <a:chOff x="0" y="0"/>
            <a:chExt cx="6852549" cy="3808284"/>
          </a:xfrm>
        </p:grpSpPr>
        <p:sp>
          <p:nvSpPr>
            <p:cNvPr id="748" name="Rectangle"/>
            <p:cNvSpPr/>
            <p:nvPr/>
          </p:nvSpPr>
          <p:spPr>
            <a:xfrm>
              <a:off x="157808" y="0"/>
              <a:ext cx="6694742" cy="3784260"/>
            </a:xfrm>
            <a:prstGeom prst="rect">
              <a:avLst/>
            </a:prstGeom>
            <a:solidFill>
              <a:srgbClr val="FFFFFF"/>
            </a:solidFill>
            <a:ln w="12700" cap="flat">
              <a:solidFill>
                <a:schemeClr val="accent1"/>
              </a:solidFill>
              <a:prstDash val="solid"/>
              <a:miter lim="800000"/>
            </a:ln>
            <a:effectLst/>
          </p:spPr>
          <p:txBody>
            <a:bodyPr wrap="square" lIns="45719" tIns="45719" rIns="45719" bIns="45719" numCol="1" anchor="ctr">
              <a:noAutofit/>
            </a:bodyPr>
            <a:lstStyle/>
            <a:p>
              <a:endParaRPr/>
            </a:p>
          </p:txBody>
        </p:sp>
        <p:pic>
          <p:nvPicPr>
            <p:cNvPr id="749" name="PHAT_11.1754618+41.731831.pdf" descr="PHAT_11.1754618+41.731831.pdf"/>
            <p:cNvPicPr>
              <a:picLocks noChangeAspect="1"/>
            </p:cNvPicPr>
            <p:nvPr/>
          </p:nvPicPr>
          <p:blipFill>
            <a:blip r:embed="rId3"/>
            <a:srcRect l="66601" t="18519"/>
            <a:stretch>
              <a:fillRect/>
            </a:stretch>
          </p:blipFill>
          <p:spPr>
            <a:xfrm>
              <a:off x="0" y="145759"/>
              <a:ext cx="3538197" cy="3662526"/>
            </a:xfrm>
            <a:prstGeom prst="rect">
              <a:avLst/>
            </a:prstGeom>
            <a:ln w="12700" cap="flat">
              <a:noFill/>
              <a:miter lim="400000"/>
            </a:ln>
            <a:effectLst/>
          </p:spPr>
        </p:pic>
        <p:pic>
          <p:nvPicPr>
            <p:cNvPr id="750" name="PHAT_10.7899451+41.359062.pdf" descr="PHAT_10.7899451+41.359062.pdf"/>
            <p:cNvPicPr>
              <a:picLocks noChangeAspect="1"/>
            </p:cNvPicPr>
            <p:nvPr/>
          </p:nvPicPr>
          <p:blipFill>
            <a:blip r:embed="rId4"/>
            <a:srcRect l="66405" t="18600"/>
            <a:stretch>
              <a:fillRect/>
            </a:stretch>
          </p:blipFill>
          <p:spPr>
            <a:xfrm>
              <a:off x="3273009" y="149411"/>
              <a:ext cx="3559008" cy="3658874"/>
            </a:xfrm>
            <a:prstGeom prst="rect">
              <a:avLst/>
            </a:prstGeom>
            <a:ln w="12700" cap="flat">
              <a:noFill/>
              <a:miter lim="400000"/>
            </a:ln>
            <a:effectLst/>
          </p:spPr>
        </p:pic>
      </p:grpSp>
      <p:sp>
        <p:nvSpPr>
          <p:cNvPr id="752" name="Title 1"/>
          <p:cNvSpPr txBox="1"/>
          <p:nvPr/>
        </p:nvSpPr>
        <p:spPr>
          <a:xfrm>
            <a:off x="5697613" y="1070994"/>
            <a:ext cx="5746809"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lnSpc>
                <a:spcPct val="114000"/>
              </a:lnSpc>
              <a:defRPr sz="3800" u="sng">
                <a:solidFill>
                  <a:srgbClr val="FFFFFF"/>
                </a:solidFill>
              </a:defRPr>
            </a:lvl1pPr>
          </a:lstStyle>
          <a:p>
            <a:r>
              <a:t>Step 2: Difference Image</a:t>
            </a:r>
          </a:p>
        </p:txBody>
      </p:sp>
      <p:grpSp>
        <p:nvGrpSpPr>
          <p:cNvPr id="755" name="Group"/>
          <p:cNvGrpSpPr/>
          <p:nvPr/>
        </p:nvGrpSpPr>
        <p:grpSpPr>
          <a:xfrm>
            <a:off x="301666" y="2956675"/>
            <a:ext cx="4761884" cy="2581869"/>
            <a:chOff x="0" y="0"/>
            <a:chExt cx="4761882" cy="2581868"/>
          </a:xfrm>
        </p:grpSpPr>
        <p:pic>
          <p:nvPicPr>
            <p:cNvPr id="753" name="pasted-movie.png" descr="pasted-movie.png"/>
            <p:cNvPicPr>
              <a:picLocks noChangeAspect="1"/>
            </p:cNvPicPr>
            <p:nvPr/>
          </p:nvPicPr>
          <p:blipFill>
            <a:blip r:embed="rId5"/>
            <a:stretch>
              <a:fillRect/>
            </a:stretch>
          </p:blipFill>
          <p:spPr>
            <a:xfrm>
              <a:off x="92854" y="0"/>
              <a:ext cx="4576176" cy="2045257"/>
            </a:xfrm>
            <a:prstGeom prst="rect">
              <a:avLst/>
            </a:prstGeom>
            <a:ln w="12700" cap="flat">
              <a:noFill/>
              <a:miter lim="400000"/>
            </a:ln>
            <a:effectLst/>
          </p:spPr>
        </p:pic>
        <p:sp>
          <p:nvSpPr>
            <p:cNvPr id="754" name="Breakdown of candidate cluster variable stars identified through the various thresholding stages applied."/>
            <p:cNvSpPr txBox="1"/>
            <p:nvPr/>
          </p:nvSpPr>
          <p:spPr>
            <a:xfrm>
              <a:off x="0" y="2087061"/>
              <a:ext cx="4761883" cy="4948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just">
                <a:defRPr sz="1500">
                  <a:solidFill>
                    <a:srgbClr val="FFFFFF"/>
                  </a:solidFill>
                </a:defRPr>
              </a:lvl1pPr>
            </a:lstStyle>
            <a:p>
              <a:r>
                <a:t>Breakdown of candidate cluster variable stars identified through the various thresholding stages applied.</a:t>
              </a:r>
            </a:p>
          </p:txBody>
        </p:sp>
      </p:grpSp>
      <p:sp>
        <p:nvSpPr>
          <p:cNvPr id="756" name="Content Placeholder 2"/>
          <p:cNvSpPr txBox="1">
            <a:spLocks noGrp="1"/>
          </p:cNvSpPr>
          <p:nvPr>
            <p:ph type="body" sz="quarter" idx="1"/>
          </p:nvPr>
        </p:nvSpPr>
        <p:spPr>
          <a:xfrm>
            <a:off x="389970" y="1434590"/>
            <a:ext cx="4585275" cy="1327977"/>
          </a:xfrm>
          <a:prstGeom prst="rect">
            <a:avLst/>
          </a:prstGeom>
          <a:ln w="25400">
            <a:solidFill>
              <a:schemeClr val="accent5"/>
            </a:solidFill>
          </a:ln>
        </p:spPr>
        <p:txBody>
          <a:bodyPr>
            <a:normAutofit/>
          </a:bodyPr>
          <a:lstStyle/>
          <a:p>
            <a:pPr marL="0" indent="0" algn="just" defTabSz="813816">
              <a:lnSpc>
                <a:spcPct val="110000"/>
              </a:lnSpc>
              <a:spcBef>
                <a:spcPts val="700"/>
              </a:spcBef>
              <a:buSzTx/>
              <a:buFontTx/>
              <a:buNone/>
              <a:defRPr sz="2136"/>
            </a:pPr>
            <a:r>
              <a:rPr sz="1800" b="1" u="sng" dirty="0"/>
              <a:t>Note</a:t>
            </a:r>
            <a:r>
              <a:rPr sz="1800" dirty="0"/>
              <a:t>: we only use PHAT photometry; difference images </a:t>
            </a:r>
            <a:r>
              <a:rPr lang="en-US" sz="1800" dirty="0"/>
              <a:t>are </a:t>
            </a:r>
            <a:r>
              <a:rPr sz="1800" dirty="0"/>
              <a:t>for </a:t>
            </a:r>
            <a:r>
              <a:rPr lang="en-US" sz="1800" dirty="0"/>
              <a:t>variability </a:t>
            </a:r>
            <a:r>
              <a:rPr sz="1800" dirty="0"/>
              <a:t>verification only.</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 name="Title 1"/>
          <p:cNvSpPr txBox="1">
            <a:spLocks noGrp="1"/>
          </p:cNvSpPr>
          <p:nvPr>
            <p:ph type="title"/>
          </p:nvPr>
        </p:nvSpPr>
        <p:spPr>
          <a:xfrm>
            <a:off x="2438400" y="154109"/>
            <a:ext cx="8458200" cy="914401"/>
          </a:xfrm>
          <a:prstGeom prst="rect">
            <a:avLst/>
          </a:prstGeom>
        </p:spPr>
        <p:txBody>
          <a:bodyPr/>
          <a:lstStyle>
            <a:lvl1pPr algn="ctr"/>
          </a:lstStyle>
          <a:p>
            <a:r>
              <a:t>Identifying candidate variables</a:t>
            </a:r>
          </a:p>
        </p:txBody>
      </p:sp>
      <p:sp>
        <p:nvSpPr>
          <p:cNvPr id="761" name="Slide Number Placeholder 3"/>
          <p:cNvSpPr txBox="1">
            <a:spLocks noGrp="1"/>
          </p:cNvSpPr>
          <p:nvPr>
            <p:ph type="sldNum" sz="quarter" idx="2"/>
          </p:nvPr>
        </p:nvSpPr>
        <p:spPr>
          <a:xfrm>
            <a:off x="11622102" y="6406785"/>
            <a:ext cx="188899"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grpSp>
        <p:nvGrpSpPr>
          <p:cNvPr id="764" name="Group"/>
          <p:cNvGrpSpPr/>
          <p:nvPr/>
        </p:nvGrpSpPr>
        <p:grpSpPr>
          <a:xfrm>
            <a:off x="301666" y="2956675"/>
            <a:ext cx="4761884" cy="2581869"/>
            <a:chOff x="0" y="0"/>
            <a:chExt cx="4761882" cy="2581868"/>
          </a:xfrm>
        </p:grpSpPr>
        <p:pic>
          <p:nvPicPr>
            <p:cNvPr id="762" name="pasted-movie.png" descr="pasted-movie.png"/>
            <p:cNvPicPr>
              <a:picLocks noChangeAspect="1"/>
            </p:cNvPicPr>
            <p:nvPr/>
          </p:nvPicPr>
          <p:blipFill>
            <a:blip r:embed="rId3"/>
            <a:stretch>
              <a:fillRect/>
            </a:stretch>
          </p:blipFill>
          <p:spPr>
            <a:xfrm>
              <a:off x="92854" y="0"/>
              <a:ext cx="4576176" cy="2045257"/>
            </a:xfrm>
            <a:prstGeom prst="rect">
              <a:avLst/>
            </a:prstGeom>
            <a:ln w="12700" cap="flat">
              <a:noFill/>
              <a:miter lim="400000"/>
            </a:ln>
            <a:effectLst/>
          </p:spPr>
        </p:pic>
        <p:sp>
          <p:nvSpPr>
            <p:cNvPr id="763" name="Breakdown of candidate cluster variable stars identified through the various thresholding stages applied."/>
            <p:cNvSpPr txBox="1"/>
            <p:nvPr/>
          </p:nvSpPr>
          <p:spPr>
            <a:xfrm>
              <a:off x="0" y="2087061"/>
              <a:ext cx="4761883" cy="4948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just">
                <a:defRPr sz="1500">
                  <a:solidFill>
                    <a:srgbClr val="FFFFFF"/>
                  </a:solidFill>
                </a:defRPr>
              </a:lvl1pPr>
            </a:lstStyle>
            <a:p>
              <a:r>
                <a:t>Breakdown of candidate cluster variable stars identified through the various thresholding stages applied.</a:t>
              </a:r>
            </a:p>
          </p:txBody>
        </p:sp>
      </p:grpSp>
      <p:sp>
        <p:nvSpPr>
          <p:cNvPr id="765" name="Title 1"/>
          <p:cNvSpPr txBox="1"/>
          <p:nvPr/>
        </p:nvSpPr>
        <p:spPr>
          <a:xfrm>
            <a:off x="5400344" y="921727"/>
            <a:ext cx="6370441"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lnSpc>
                <a:spcPct val="114000"/>
              </a:lnSpc>
              <a:defRPr sz="3800" u="sng">
                <a:solidFill>
                  <a:srgbClr val="FFFFFF"/>
                </a:solidFill>
              </a:defRPr>
            </a:lvl1pPr>
          </a:lstStyle>
          <a:p>
            <a:r>
              <a:t>Step 3: Isochrone Matching</a:t>
            </a:r>
          </a:p>
        </p:txBody>
      </p:sp>
      <p:sp>
        <p:nvSpPr>
          <p:cNvPr id="766" name="Rectangle"/>
          <p:cNvSpPr/>
          <p:nvPr/>
        </p:nvSpPr>
        <p:spPr>
          <a:xfrm>
            <a:off x="5813449" y="1737222"/>
            <a:ext cx="5501725" cy="4433350"/>
          </a:xfrm>
          <a:prstGeom prst="rect">
            <a:avLst/>
          </a:prstGeom>
          <a:solidFill>
            <a:srgbClr val="FFFFFF"/>
          </a:solidFill>
          <a:ln w="12700">
            <a:solidFill>
              <a:schemeClr val="accent1"/>
            </a:solidFill>
            <a:miter/>
          </a:ln>
        </p:spPr>
        <p:txBody>
          <a:bodyPr lIns="45719" rIns="45719" anchor="ctr"/>
          <a:lstStyle/>
          <a:p>
            <a:endParaRPr/>
          </a:p>
        </p:txBody>
      </p:sp>
      <p:pic>
        <p:nvPicPr>
          <p:cNvPr id="767" name="Image" descr="Image"/>
          <p:cNvPicPr>
            <a:picLocks noChangeAspect="1"/>
          </p:cNvPicPr>
          <p:nvPr/>
        </p:nvPicPr>
        <p:blipFill>
          <a:blip r:embed="rId4"/>
          <a:stretch>
            <a:fillRect/>
          </a:stretch>
        </p:blipFill>
        <p:spPr>
          <a:xfrm>
            <a:off x="5823889" y="1727626"/>
            <a:ext cx="5480667" cy="4452668"/>
          </a:xfrm>
          <a:prstGeom prst="rect">
            <a:avLst/>
          </a:prstGeom>
          <a:ln w="12700">
            <a:miter lim="400000"/>
          </a:ln>
        </p:spPr>
      </p:pic>
      <p:sp>
        <p:nvSpPr>
          <p:cNvPr id="768" name="Example cluster variable star CMD, including its host cluster isochrone and error ellipse scaling used to calculate the most probable isochrone datum."/>
          <p:cNvSpPr txBox="1"/>
          <p:nvPr/>
        </p:nvSpPr>
        <p:spPr>
          <a:xfrm>
            <a:off x="5277492" y="6190835"/>
            <a:ext cx="6616145" cy="792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lgn="just" defTabSz="457200">
              <a:defRPr sz="1500">
                <a:solidFill>
                  <a:srgbClr val="FFFFFF"/>
                </a:solidFill>
              </a:defRPr>
            </a:lvl1pPr>
          </a:lstStyle>
          <a:p>
            <a:r>
              <a:t>Example cluster variable star CMD, including its host cluster isochrone and error ellipse scaling used to calculate the most probable isochrone datum. </a:t>
            </a:r>
            <a:endParaRPr>
              <a:latin typeface="Times Roman"/>
              <a:ea typeface="Times Roman"/>
              <a:cs typeface="Times Roman"/>
              <a:sym typeface="Times Roman"/>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 name="Title 1"/>
          <p:cNvSpPr txBox="1">
            <a:spLocks noGrp="1"/>
          </p:cNvSpPr>
          <p:nvPr>
            <p:ph type="title"/>
          </p:nvPr>
        </p:nvSpPr>
        <p:spPr>
          <a:xfrm>
            <a:off x="1866900" y="139699"/>
            <a:ext cx="8458200" cy="914401"/>
          </a:xfrm>
          <a:prstGeom prst="rect">
            <a:avLst/>
          </a:prstGeom>
        </p:spPr>
        <p:txBody>
          <a:bodyPr/>
          <a:lstStyle>
            <a:lvl1pPr algn="ctr"/>
          </a:lstStyle>
          <a:p>
            <a:r>
              <a:t>Variable physical parameters</a:t>
            </a:r>
          </a:p>
        </p:txBody>
      </p:sp>
      <p:sp>
        <p:nvSpPr>
          <p:cNvPr id="773" name="Slide Number Placeholder 3"/>
          <p:cNvSpPr txBox="1">
            <a:spLocks noGrp="1"/>
          </p:cNvSpPr>
          <p:nvPr>
            <p:ph type="sldNum" sz="quarter" idx="2"/>
          </p:nvPr>
        </p:nvSpPr>
        <p:spPr>
          <a:xfrm>
            <a:off x="11622102" y="6406785"/>
            <a:ext cx="188899"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grpSp>
        <p:nvGrpSpPr>
          <p:cNvPr id="776" name="Group"/>
          <p:cNvGrpSpPr/>
          <p:nvPr/>
        </p:nvGrpSpPr>
        <p:grpSpPr>
          <a:xfrm>
            <a:off x="6282030" y="1538193"/>
            <a:ext cx="5732965" cy="4263436"/>
            <a:chOff x="-3229" y="-19897"/>
            <a:chExt cx="5732964" cy="4263435"/>
          </a:xfrm>
        </p:grpSpPr>
        <p:sp>
          <p:nvSpPr>
            <p:cNvPr id="774" name="Rectangle"/>
            <p:cNvSpPr/>
            <p:nvPr/>
          </p:nvSpPr>
          <p:spPr>
            <a:xfrm>
              <a:off x="0" y="11392"/>
              <a:ext cx="5726400" cy="4201050"/>
            </a:xfrm>
            <a:prstGeom prst="rect">
              <a:avLst/>
            </a:prstGeom>
            <a:solidFill>
              <a:srgbClr val="FFFFFF"/>
            </a:solidFill>
            <a:ln w="12700" cap="flat">
              <a:solidFill>
                <a:schemeClr val="accent1"/>
              </a:solidFill>
              <a:prstDash val="solid"/>
              <a:miter lim="800000"/>
            </a:ln>
            <a:effectLst/>
          </p:spPr>
          <p:txBody>
            <a:bodyPr wrap="square" lIns="45719" tIns="45719" rIns="45719" bIns="45719" numCol="1" anchor="ctr">
              <a:noAutofit/>
            </a:bodyPr>
            <a:lstStyle/>
            <a:p>
              <a:endParaRPr/>
            </a:p>
          </p:txBody>
        </p:sp>
        <p:pic>
          <p:nvPicPr>
            <p:cNvPr id="775" name="phase_ScaledOccupationProb_New.pdf" descr="phase_ScaledOccupationProb_New.pdf"/>
            <p:cNvPicPr>
              <a:picLocks noChangeAspect="1"/>
            </p:cNvPicPr>
            <p:nvPr/>
          </p:nvPicPr>
          <p:blipFill>
            <a:blip r:embed="rId3"/>
            <a:srcRect l="3575" t="8664" r="8697"/>
            <a:stretch>
              <a:fillRect/>
            </a:stretch>
          </p:blipFill>
          <p:spPr>
            <a:xfrm>
              <a:off x="-3230" y="-19898"/>
              <a:ext cx="5732965" cy="4263437"/>
            </a:xfrm>
            <a:prstGeom prst="rect">
              <a:avLst/>
            </a:prstGeom>
            <a:ln w="12700" cap="flat">
              <a:noFill/>
              <a:miter lim="400000"/>
            </a:ln>
            <a:effectLst/>
          </p:spPr>
        </p:pic>
      </p:grpSp>
      <p:sp>
        <p:nvSpPr>
          <p:cNvPr id="777" name="Initial stellar mass distribution for the 89 confirmed cluster variable stars in our sample."/>
          <p:cNvSpPr txBox="1"/>
          <p:nvPr/>
        </p:nvSpPr>
        <p:spPr>
          <a:xfrm>
            <a:off x="154744" y="5749665"/>
            <a:ext cx="5892313" cy="5604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lgn="just">
              <a:defRPr sz="1500">
                <a:solidFill>
                  <a:srgbClr val="FFFFFF"/>
                </a:solidFill>
              </a:defRPr>
            </a:lvl1pPr>
          </a:lstStyle>
          <a:p>
            <a:r>
              <a:t>Initial stellar mass distribution for the 89 confirmed cluster variable stars in our sample.</a:t>
            </a:r>
          </a:p>
        </p:txBody>
      </p:sp>
      <p:sp>
        <p:nvSpPr>
          <p:cNvPr id="778" name="Stellar evolutionary phase distribution for the 89 confirmed cluster variable stars in our sample."/>
          <p:cNvSpPr txBox="1"/>
          <p:nvPr/>
        </p:nvSpPr>
        <p:spPr>
          <a:xfrm>
            <a:off x="6216148" y="5749665"/>
            <a:ext cx="5794103" cy="5604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lgn="just">
              <a:defRPr sz="1500">
                <a:solidFill>
                  <a:srgbClr val="FFFFFF"/>
                </a:solidFill>
              </a:defRPr>
            </a:lvl1pPr>
          </a:lstStyle>
          <a:p>
            <a:r>
              <a:t>Stellar evolutionary phase distribution for the 89 confirmed cluster variable stars in our sample.</a:t>
            </a:r>
          </a:p>
        </p:txBody>
      </p:sp>
      <p:grpSp>
        <p:nvGrpSpPr>
          <p:cNvPr id="3" name="Group 2">
            <a:extLst>
              <a:ext uri="{FF2B5EF4-FFF2-40B4-BE49-F238E27FC236}">
                <a16:creationId xmlns:a16="http://schemas.microsoft.com/office/drawing/2014/main" id="{75ECBAF8-20C8-5E3B-AD26-58FBFAE5F661}"/>
              </a:ext>
            </a:extLst>
          </p:cNvPr>
          <p:cNvGrpSpPr/>
          <p:nvPr/>
        </p:nvGrpSpPr>
        <p:grpSpPr>
          <a:xfrm>
            <a:off x="238439" y="1581312"/>
            <a:ext cx="5724990" cy="4166096"/>
            <a:chOff x="238439" y="1581312"/>
            <a:chExt cx="5724990" cy="4166096"/>
          </a:xfrm>
        </p:grpSpPr>
        <p:pic>
          <p:nvPicPr>
            <p:cNvPr id="779" name="Old_Minit_ScaledOccupationProb_3.pdf" descr="Old_Minit_ScaledOccupationProb_3.pdf"/>
            <p:cNvPicPr>
              <a:picLocks noChangeAspect="1"/>
            </p:cNvPicPr>
            <p:nvPr/>
          </p:nvPicPr>
          <p:blipFill>
            <a:blip r:embed="rId4"/>
            <a:srcRect l="2151" t="8878" r="8406"/>
            <a:stretch>
              <a:fillRect/>
            </a:stretch>
          </p:blipFill>
          <p:spPr>
            <a:xfrm>
              <a:off x="238439" y="1581312"/>
              <a:ext cx="5724990" cy="4166096"/>
            </a:xfrm>
            <a:prstGeom prst="rect">
              <a:avLst/>
            </a:prstGeom>
            <a:ln w="12700">
              <a:miter lim="400000"/>
            </a:ln>
          </p:spPr>
        </p:pic>
        <p:pic>
          <p:nvPicPr>
            <p:cNvPr id="2" name="phase_ScaledOccupationProb_New.pdf" descr="phase_ScaledOccupationProb_New.pdf">
              <a:extLst>
                <a:ext uri="{FF2B5EF4-FFF2-40B4-BE49-F238E27FC236}">
                  <a16:creationId xmlns:a16="http://schemas.microsoft.com/office/drawing/2014/main" id="{5CDCD611-D586-FAB7-4BC3-EDF4DA18832A}"/>
                </a:ext>
              </a:extLst>
            </p:cNvPr>
            <p:cNvPicPr>
              <a:picLocks noChangeAspect="1"/>
            </p:cNvPicPr>
            <p:nvPr/>
          </p:nvPicPr>
          <p:blipFill rotWithShape="1">
            <a:blip r:embed="rId3"/>
            <a:srcRect l="14376" t="14536" r="67008" b="68430"/>
            <a:stretch/>
          </p:blipFill>
          <p:spPr>
            <a:xfrm>
              <a:off x="4540195" y="1844703"/>
              <a:ext cx="1216550" cy="795131"/>
            </a:xfrm>
            <a:prstGeom prst="rect">
              <a:avLst/>
            </a:prstGeom>
            <a:ln w="12700" cap="flat">
              <a:noFill/>
              <a:miter lim="400000"/>
            </a:ln>
            <a:effectLst/>
          </p:spPr>
        </p:pic>
      </p:gr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 name="Title 1"/>
          <p:cNvSpPr txBox="1">
            <a:spLocks noGrp="1"/>
          </p:cNvSpPr>
          <p:nvPr>
            <p:ph type="title"/>
          </p:nvPr>
        </p:nvSpPr>
        <p:spPr>
          <a:xfrm>
            <a:off x="2438400" y="139699"/>
            <a:ext cx="8458200" cy="914401"/>
          </a:xfrm>
          <a:prstGeom prst="rect">
            <a:avLst/>
          </a:prstGeom>
        </p:spPr>
        <p:txBody>
          <a:bodyPr/>
          <a:lstStyle>
            <a:lvl1pPr algn="ctr"/>
          </a:lstStyle>
          <a:p>
            <a:r>
              <a:t>Isochrone-based variable CMD</a:t>
            </a:r>
          </a:p>
        </p:txBody>
      </p:sp>
      <p:sp>
        <p:nvSpPr>
          <p:cNvPr id="784" name="Slide Number Placeholder 3"/>
          <p:cNvSpPr txBox="1">
            <a:spLocks noGrp="1"/>
          </p:cNvSpPr>
          <p:nvPr>
            <p:ph type="sldNum" sz="quarter" idx="2"/>
          </p:nvPr>
        </p:nvSpPr>
        <p:spPr>
          <a:xfrm>
            <a:off x="11622102" y="6406785"/>
            <a:ext cx="188899"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grpSp>
        <p:nvGrpSpPr>
          <p:cNvPr id="787" name="Group"/>
          <p:cNvGrpSpPr/>
          <p:nvPr/>
        </p:nvGrpSpPr>
        <p:grpSpPr>
          <a:xfrm>
            <a:off x="2296440" y="1007839"/>
            <a:ext cx="8742120" cy="5701368"/>
            <a:chOff x="0" y="0"/>
            <a:chExt cx="8742119" cy="5701367"/>
          </a:xfrm>
        </p:grpSpPr>
        <p:sp>
          <p:nvSpPr>
            <p:cNvPr id="785" name="Rectangle"/>
            <p:cNvSpPr/>
            <p:nvPr/>
          </p:nvSpPr>
          <p:spPr>
            <a:xfrm>
              <a:off x="0" y="0"/>
              <a:ext cx="8742120" cy="5701368"/>
            </a:xfrm>
            <a:prstGeom prst="rect">
              <a:avLst/>
            </a:prstGeom>
            <a:solidFill>
              <a:srgbClr val="FFFFFF"/>
            </a:solidFill>
            <a:ln w="12700" cap="flat">
              <a:solidFill>
                <a:schemeClr val="accent1"/>
              </a:solidFill>
              <a:prstDash val="solid"/>
              <a:miter lim="800000"/>
            </a:ln>
            <a:effectLst/>
          </p:spPr>
          <p:txBody>
            <a:bodyPr wrap="square" lIns="45719" tIns="45719" rIns="45719" bIns="45719" numCol="1" anchor="ctr">
              <a:noAutofit/>
            </a:bodyPr>
            <a:lstStyle/>
            <a:p>
              <a:endParaRPr/>
            </a:p>
          </p:txBody>
        </p:sp>
        <p:pic>
          <p:nvPicPr>
            <p:cNvPr id="786" name="MIST_dmFinal_cmdV2 (1).pdf" descr="MIST_dmFinal_cmdV2 (1).pdf"/>
            <p:cNvPicPr>
              <a:picLocks noChangeAspect="1"/>
            </p:cNvPicPr>
            <p:nvPr/>
          </p:nvPicPr>
          <p:blipFill>
            <a:blip r:embed="rId3"/>
            <a:srcRect/>
            <a:stretch>
              <a:fillRect/>
            </a:stretch>
          </p:blipFill>
          <p:spPr>
            <a:xfrm>
              <a:off x="51787" y="65581"/>
              <a:ext cx="8638597" cy="5570205"/>
            </a:xfrm>
            <a:prstGeom prst="rect">
              <a:avLst/>
            </a:prstGeom>
            <a:ln w="12700" cap="flat">
              <a:noFill/>
              <a:miter lim="400000"/>
            </a:ln>
            <a:effectLst/>
          </p:spPr>
        </p:pic>
      </p:gr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Slide Number Placeholder 3"/>
          <p:cNvSpPr txBox="1">
            <a:spLocks noGrp="1"/>
          </p:cNvSpPr>
          <p:nvPr>
            <p:ph type="sldNum" sz="quarter" idx="2"/>
          </p:nvPr>
        </p:nvSpPr>
        <p:spPr>
          <a:xfrm>
            <a:off x="11622102" y="6406785"/>
            <a:ext cx="188899"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grpSp>
        <p:nvGrpSpPr>
          <p:cNvPr id="794" name="Group"/>
          <p:cNvGrpSpPr/>
          <p:nvPr/>
        </p:nvGrpSpPr>
        <p:grpSpPr>
          <a:xfrm>
            <a:off x="2295538" y="1003870"/>
            <a:ext cx="8743924" cy="5702545"/>
            <a:chOff x="0" y="0"/>
            <a:chExt cx="8743922" cy="5702543"/>
          </a:xfrm>
        </p:grpSpPr>
        <p:sp>
          <p:nvSpPr>
            <p:cNvPr id="792" name="Rectangle"/>
            <p:cNvSpPr/>
            <p:nvPr/>
          </p:nvSpPr>
          <p:spPr>
            <a:xfrm>
              <a:off x="0" y="0"/>
              <a:ext cx="8743923" cy="5702544"/>
            </a:xfrm>
            <a:prstGeom prst="rect">
              <a:avLst/>
            </a:prstGeom>
            <a:solidFill>
              <a:srgbClr val="FFFFFF"/>
            </a:solidFill>
            <a:ln w="12700" cap="flat">
              <a:solidFill>
                <a:schemeClr val="accent1"/>
              </a:solidFill>
              <a:prstDash val="solid"/>
              <a:miter lim="800000"/>
            </a:ln>
            <a:effectLst/>
          </p:spPr>
          <p:txBody>
            <a:bodyPr wrap="square" lIns="45719" tIns="45719" rIns="45719" bIns="45719" numCol="1" anchor="ctr">
              <a:noAutofit/>
            </a:bodyPr>
            <a:lstStyle/>
            <a:p>
              <a:endParaRPr/>
            </a:p>
          </p:txBody>
        </p:sp>
        <p:pic>
          <p:nvPicPr>
            <p:cNvPr id="793" name="MIST_dmFinal_cmdV2 (1).pdf" descr="MIST_dmFinal_cmdV2 (1).pdf"/>
            <p:cNvPicPr>
              <a:picLocks noChangeAspect="1"/>
            </p:cNvPicPr>
            <p:nvPr/>
          </p:nvPicPr>
          <p:blipFill>
            <a:blip r:embed="rId3"/>
            <a:srcRect/>
            <a:stretch>
              <a:fillRect/>
            </a:stretch>
          </p:blipFill>
          <p:spPr>
            <a:xfrm>
              <a:off x="51798" y="65594"/>
              <a:ext cx="8640379" cy="5571356"/>
            </a:xfrm>
            <a:prstGeom prst="rect">
              <a:avLst/>
            </a:prstGeom>
            <a:ln w="12700" cap="flat">
              <a:noFill/>
              <a:miter lim="400000"/>
            </a:ln>
            <a:effectLst/>
          </p:spPr>
        </p:pic>
      </p:grpSp>
      <p:pic>
        <p:nvPicPr>
          <p:cNvPr id="795" name="Shape Shape" descr="Shape Shape"/>
          <p:cNvPicPr>
            <a:picLocks/>
          </p:cNvPicPr>
          <p:nvPr/>
        </p:nvPicPr>
        <p:blipFill>
          <a:blip r:embed="rId4"/>
          <a:stretch>
            <a:fillRect/>
          </a:stretch>
        </p:blipFill>
        <p:spPr>
          <a:xfrm>
            <a:off x="4809010" y="3817601"/>
            <a:ext cx="1385646" cy="1298222"/>
          </a:xfrm>
          <a:prstGeom prst="rect">
            <a:avLst/>
          </a:prstGeom>
        </p:spPr>
      </p:pic>
      <p:pic>
        <p:nvPicPr>
          <p:cNvPr id="797" name="Shape Shape" descr="Shape Shape"/>
          <p:cNvPicPr>
            <a:picLocks/>
          </p:cNvPicPr>
          <p:nvPr/>
        </p:nvPicPr>
        <p:blipFill>
          <a:blip r:embed="rId5"/>
          <a:stretch>
            <a:fillRect/>
          </a:stretch>
        </p:blipFill>
        <p:spPr>
          <a:xfrm>
            <a:off x="6437723" y="1219701"/>
            <a:ext cx="1837959" cy="1832939"/>
          </a:xfrm>
          <a:prstGeom prst="rect">
            <a:avLst/>
          </a:prstGeom>
        </p:spPr>
      </p:pic>
      <p:pic>
        <p:nvPicPr>
          <p:cNvPr id="799" name="Shape Shape" descr="Shape Shape"/>
          <p:cNvPicPr>
            <a:picLocks/>
          </p:cNvPicPr>
          <p:nvPr/>
        </p:nvPicPr>
        <p:blipFill>
          <a:blip r:embed="rId6"/>
          <a:stretch>
            <a:fillRect/>
          </a:stretch>
        </p:blipFill>
        <p:spPr>
          <a:xfrm>
            <a:off x="6784335" y="3804958"/>
            <a:ext cx="1299766" cy="977735"/>
          </a:xfrm>
          <a:prstGeom prst="rect">
            <a:avLst/>
          </a:prstGeom>
        </p:spPr>
      </p:pic>
      <p:sp>
        <p:nvSpPr>
          <p:cNvPr id="801" name="Line"/>
          <p:cNvSpPr/>
          <p:nvPr/>
        </p:nvSpPr>
        <p:spPr>
          <a:xfrm flipV="1">
            <a:off x="7843424" y="3059152"/>
            <a:ext cx="1" cy="350663"/>
          </a:xfrm>
          <a:prstGeom prst="line">
            <a:avLst/>
          </a:prstGeom>
          <a:ln w="38100">
            <a:solidFill>
              <a:schemeClr val="accent5">
                <a:satOff val="-30288"/>
                <a:lumOff val="-12274"/>
              </a:schemeClr>
            </a:solidFill>
            <a:miter/>
            <a:tailEnd type="triangle"/>
          </a:ln>
        </p:spPr>
        <p:txBody>
          <a:bodyPr lIns="45719" rIns="45719"/>
          <a:lstStyle/>
          <a:p>
            <a:pPr>
              <a:defRPr>
                <a:solidFill>
                  <a:srgbClr val="FFFFFF"/>
                </a:solidFill>
              </a:defRPr>
            </a:pPr>
            <a:endParaRPr/>
          </a:p>
        </p:txBody>
      </p:sp>
      <p:sp>
        <p:nvSpPr>
          <p:cNvPr id="802" name="Candidate Mira variables"/>
          <p:cNvSpPr txBox="1"/>
          <p:nvPr/>
        </p:nvSpPr>
        <p:spPr>
          <a:xfrm>
            <a:off x="6591931" y="4786003"/>
            <a:ext cx="1529543" cy="6173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stStyle>
          <a:p>
            <a:r>
              <a:t>Candidate Mira variables</a:t>
            </a:r>
          </a:p>
        </p:txBody>
      </p:sp>
      <p:sp>
        <p:nvSpPr>
          <p:cNvPr id="803" name="Red supergiants"/>
          <p:cNvSpPr txBox="1"/>
          <p:nvPr/>
        </p:nvSpPr>
        <p:spPr>
          <a:xfrm>
            <a:off x="5827065" y="1269691"/>
            <a:ext cx="1299765" cy="6173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stStyle>
          <a:p>
            <a:r>
              <a:t>Red supergiants</a:t>
            </a:r>
          </a:p>
        </p:txBody>
      </p:sp>
      <p:sp>
        <p:nvSpPr>
          <p:cNvPr id="804" name="RV Tauri stars"/>
          <p:cNvSpPr txBox="1"/>
          <p:nvPr/>
        </p:nvSpPr>
        <p:spPr>
          <a:xfrm>
            <a:off x="4559831" y="5157875"/>
            <a:ext cx="1713698" cy="350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stStyle>
          <a:p>
            <a:r>
              <a:t>RV Tauri stars</a:t>
            </a:r>
          </a:p>
        </p:txBody>
      </p:sp>
      <p:sp>
        <p:nvSpPr>
          <p:cNvPr id="805" name="Candidate Super-AGB"/>
          <p:cNvSpPr txBox="1"/>
          <p:nvPr/>
        </p:nvSpPr>
        <p:spPr>
          <a:xfrm>
            <a:off x="5994138" y="3347133"/>
            <a:ext cx="2552949" cy="350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stStyle>
          <a:p>
            <a:r>
              <a:t>Candidate Super-AGB</a:t>
            </a:r>
          </a:p>
        </p:txBody>
      </p:sp>
      <p:sp>
        <p:nvSpPr>
          <p:cNvPr id="806" name="Title 1"/>
          <p:cNvSpPr txBox="1">
            <a:spLocks noGrp="1"/>
          </p:cNvSpPr>
          <p:nvPr>
            <p:ph type="title"/>
          </p:nvPr>
        </p:nvSpPr>
        <p:spPr>
          <a:xfrm>
            <a:off x="2438400" y="139699"/>
            <a:ext cx="8458200" cy="914401"/>
          </a:xfrm>
          <a:prstGeom prst="rect">
            <a:avLst/>
          </a:prstGeom>
        </p:spPr>
        <p:txBody>
          <a:bodyPr/>
          <a:lstStyle>
            <a:lvl1pPr algn="ctr"/>
          </a:lstStyle>
          <a:p>
            <a:r>
              <a:t>Isochrone-based variable types</a:t>
            </a:r>
          </a:p>
        </p:txBody>
      </p:sp>
      <p:pic>
        <p:nvPicPr>
          <p:cNvPr id="807" name="Shape Shape" descr="Shape Shape"/>
          <p:cNvPicPr>
            <a:picLocks/>
          </p:cNvPicPr>
          <p:nvPr/>
        </p:nvPicPr>
        <p:blipFill>
          <a:blip r:embed="rId7"/>
          <a:stretch>
            <a:fillRect/>
          </a:stretch>
        </p:blipFill>
        <p:spPr>
          <a:xfrm>
            <a:off x="4020566" y="3118447"/>
            <a:ext cx="1042919" cy="698412"/>
          </a:xfrm>
          <a:prstGeom prst="rect">
            <a:avLst/>
          </a:prstGeom>
        </p:spPr>
      </p:pic>
      <mc:AlternateContent xmlns:mc="http://schemas.openxmlformats.org/markup-compatibility/2006" xmlns:a14="http://schemas.microsoft.com/office/drawing/2010/main">
        <mc:Choice Requires="a14">
          <p:sp>
            <p:nvSpPr>
              <p:cNvPr id="809" name="Cygni"/>
              <p:cNvSpPr txBox="1"/>
              <p:nvPr/>
            </p:nvSpPr>
            <p:spPr>
              <a:xfrm>
                <a:off x="3497936" y="3654711"/>
                <a:ext cx="1713698" cy="400864"/>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45719" rIns="45719">
                <a:spAutoFit/>
              </a:bodyPr>
              <a:lstStyle/>
              <a:p>
                <a:pPr algn="ctr"/>
                <a14:m>
                  <m:oMath xmlns:m="http://schemas.openxmlformats.org/officeDocument/2006/math">
                    <m:r>
                      <a:rPr sz="2150" i="1">
                        <a:solidFill>
                          <a:srgbClr val="000000"/>
                        </a:solidFill>
                        <a:latin typeface="Cambria Math" panose="02040503050406030204" pitchFamily="18" charset="0"/>
                      </a:rPr>
                      <m:t>𝛼</m:t>
                    </m:r>
                  </m:oMath>
                </a14:m>
                <a:r>
                  <a:t> Cygni</a:t>
                </a:r>
              </a:p>
            </p:txBody>
          </p:sp>
        </mc:Choice>
        <mc:Fallback xmlns="">
          <p:sp>
            <p:nvSpPr>
              <p:cNvPr id="809" name="Cygni"/>
              <p:cNvSpPr txBox="1">
                <a:spLocks noRot="1" noChangeAspect="1" noMove="1" noResize="1" noEditPoints="1" noAdjustHandles="1" noChangeArrowheads="1" noChangeShapeType="1" noTextEdit="1"/>
              </p:cNvSpPr>
              <p:nvPr/>
            </p:nvSpPr>
            <p:spPr>
              <a:xfrm>
                <a:off x="3497936" y="3654711"/>
                <a:ext cx="1713698" cy="400864"/>
              </a:xfrm>
              <a:prstGeom prst="rect">
                <a:avLst/>
              </a:prstGeom>
              <a:blipFill>
                <a:blip r:embed="rId8"/>
                <a:stretch>
                  <a:fillRect t="-3125" b="-21875"/>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a:noFill/>
                  </a:rPr>
                  <a:t> </a:t>
                </a:r>
              </a:p>
            </p:txBody>
          </p:sp>
        </mc:Fallback>
      </mc:AlternateContent>
    </p:spTree>
  </p:cSld>
  <p:clrMapOvr>
    <a:masterClrMapping/>
  </p:clrMapOvr>
  <p:transition spd="med"/>
</p:sld>
</file>

<file path=ppt/theme/theme1.xml><?xml version="1.0" encoding="utf-8"?>
<a:theme xmlns:a="http://schemas.openxmlformats.org/drawingml/2006/main" name="NOIRLab - pretty">
  <a:themeElements>
    <a:clrScheme name="NOIRLab - pretty">
      <a:dk1>
        <a:srgbClr val="000000"/>
      </a:dk1>
      <a:lt1>
        <a:srgbClr val="FFFFFF"/>
      </a:lt1>
      <a:dk2>
        <a:srgbClr val="A7A7A7"/>
      </a:dk2>
      <a:lt2>
        <a:srgbClr val="535353"/>
      </a:lt2>
      <a:accent1>
        <a:srgbClr val="006FAD"/>
      </a:accent1>
      <a:accent2>
        <a:srgbClr val="058B8C"/>
      </a:accent2>
      <a:accent3>
        <a:srgbClr val="FFB71B"/>
      </a:accent3>
      <a:accent4>
        <a:srgbClr val="A260CD"/>
      </a:accent4>
      <a:accent5>
        <a:srgbClr val="ED4C4C"/>
      </a:accent5>
      <a:accent6>
        <a:srgbClr val="0099CC"/>
      </a:accent6>
      <a:hlink>
        <a:srgbClr val="0000FF"/>
      </a:hlink>
      <a:folHlink>
        <a:srgbClr val="FF00FF"/>
      </a:folHlink>
    </a:clrScheme>
    <a:fontScheme name="NOIRLab - pretty">
      <a:majorFont>
        <a:latin typeface="Calibri"/>
        <a:ea typeface="Calibri"/>
        <a:cs typeface="Calibri"/>
      </a:majorFont>
      <a:minorFont>
        <a:latin typeface="Helvetica"/>
        <a:ea typeface="Helvetica"/>
        <a:cs typeface="Helvetica"/>
      </a:minorFont>
    </a:fontScheme>
    <a:fmtScheme name="NOIRLab - prett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OIRLab - pretty">
  <a:themeElements>
    <a:clrScheme name="NOIRLab - pretty">
      <a:dk1>
        <a:srgbClr val="000000"/>
      </a:dk1>
      <a:lt1>
        <a:srgbClr val="FFFFFF"/>
      </a:lt1>
      <a:dk2>
        <a:srgbClr val="A7A7A7"/>
      </a:dk2>
      <a:lt2>
        <a:srgbClr val="535353"/>
      </a:lt2>
      <a:accent1>
        <a:srgbClr val="006FAD"/>
      </a:accent1>
      <a:accent2>
        <a:srgbClr val="058B8C"/>
      </a:accent2>
      <a:accent3>
        <a:srgbClr val="FFB71B"/>
      </a:accent3>
      <a:accent4>
        <a:srgbClr val="A260CD"/>
      </a:accent4>
      <a:accent5>
        <a:srgbClr val="ED4C4C"/>
      </a:accent5>
      <a:accent6>
        <a:srgbClr val="0099CC"/>
      </a:accent6>
      <a:hlink>
        <a:srgbClr val="0000FF"/>
      </a:hlink>
      <a:folHlink>
        <a:srgbClr val="FF00FF"/>
      </a:folHlink>
    </a:clrScheme>
    <a:fontScheme name="NOIRLab - pretty">
      <a:majorFont>
        <a:latin typeface="Calibri"/>
        <a:ea typeface="Calibri"/>
        <a:cs typeface="Calibri"/>
      </a:majorFont>
      <a:minorFont>
        <a:latin typeface="Helvetica"/>
        <a:ea typeface="Helvetica"/>
        <a:cs typeface="Helvetica"/>
      </a:minorFont>
    </a:fontScheme>
    <a:fmtScheme name="NOIRLab - prett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31</TotalTime>
  <Words>2152</Words>
  <Application>Microsoft Macintosh PowerPoint</Application>
  <PresentationFormat>Widescreen</PresentationFormat>
  <Paragraphs>159</Paragraphs>
  <Slides>19</Slides>
  <Notes>13</Notes>
  <HiddenSlides>7</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Cambria Math</vt:lpstr>
      <vt:lpstr>Times Roman</vt:lpstr>
      <vt:lpstr>NOIRLab - pretty</vt:lpstr>
      <vt:lpstr>Variable stars in M31 stellar clusters</vt:lpstr>
      <vt:lpstr>Variable stars in clusters</vt:lpstr>
      <vt:lpstr>Panchromatic Hubble Andromeda Treasury (PHAT)</vt:lpstr>
      <vt:lpstr>Identifying candidate variables</vt:lpstr>
      <vt:lpstr>Identifying candidate variables</vt:lpstr>
      <vt:lpstr>Identifying candidate variables</vt:lpstr>
      <vt:lpstr>Variable physical parameters</vt:lpstr>
      <vt:lpstr>Isochrone-based variable CMD</vt:lpstr>
      <vt:lpstr>Isochrone-based variable types</vt:lpstr>
      <vt:lpstr>Caveats</vt:lpstr>
      <vt:lpstr>Summary</vt:lpstr>
      <vt:lpstr>PowerPoint Presentation</vt:lpstr>
      <vt:lpstr>PowerPoint Presentation</vt:lpstr>
      <vt:lpstr>Difference imaging confirmation</vt:lpstr>
      <vt:lpstr>PowerPoint Presentation</vt:lpstr>
      <vt:lpstr>Blending probability</vt:lpstr>
      <vt:lpstr>PowerPoint Presentation</vt:lpstr>
      <vt:lpstr>Roman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Richard Smith</cp:lastModifiedBy>
  <cp:revision>17</cp:revision>
  <dcterms:modified xsi:type="dcterms:W3CDTF">2024-07-10T04:56:17Z</dcterms:modified>
</cp:coreProperties>
</file>