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2.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3.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4.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62" r:id="rId3"/>
    <p:sldId id="258"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FB83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92"/>
  </p:normalViewPr>
  <p:slideViewPr>
    <p:cSldViewPr snapToGrid="0">
      <p:cViewPr>
        <p:scale>
          <a:sx n="77" d="100"/>
          <a:sy n="77" d="100"/>
        </p:scale>
        <p:origin x="168"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47.602"/>
    </inkml:context>
    <inkml:brush xml:id="br0">
      <inkml:brushProperty name="width" value="0.035" units="cm"/>
      <inkml:brushProperty name="height" value="0.035" units="cm"/>
      <inkml:brushProperty name="color" value="#FFFFFF"/>
    </inkml:brush>
  </inkml:definitions>
  <inkml:trace contextRef="#ctx0" brushRef="#br0">1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0T02:35:23.644"/>
    </inkml:context>
    <inkml:brush xml:id="br0">
      <inkml:brushProperty name="width" value="0.035" units="cm"/>
      <inkml:brushProperty name="height" value="0.035" units="cm"/>
      <inkml:brushProperty name="color" value="#FFFFFF"/>
    </inkml:brush>
  </inkml:definitions>
  <inkml:trace contextRef="#ctx0" brushRef="#br0">0 0 24575,'0'65'0,"0"-6"0,0 14 0,0-10 0,0 0 0,0 10 0,0-7 0,0-13 0,0-1 0,0 11 0,0-11 0,0 0 0,0 14 0,0 19 0,0 0 0,0 1 0,0-1 0,0-10 0,0-2 0,0 0 0,0-8 0,0 8 0,0 0 0,0-8 0,0 8 0,0-1 0,0 4 0,0-1 0,0 8 0,0-18 0,0 18 0,0-18 0,0 18 0,0-8 0,0 0 0,0 8 0,0-8 0,0 1 0,0-4 0,0-9 0,0 0 0,0 0 0,0-8 0,0 5 0,0-5 0,0 8 0,0 0 0,0 9 0,0 4 0,0 9 0,0-10 0,0-2 0,0-10 0,0-9 0,0-9 0,0-12 0,0-6 0,0-1 0,0-6 0,0 5 0,0-12 0,0 12 0,0-11 0,0 10 0,0-10 0,0 4 0,0-6 0,0 0 0,0 0 0,0 0 0,0-6 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0T02:35:25.253"/>
    </inkml:context>
    <inkml:brush xml:id="br0">
      <inkml:brushProperty name="width" value="0.035" units="cm"/>
      <inkml:brushProperty name="height" value="0.035" units="cm"/>
      <inkml:brushProperty name="color" value="#FFFFFF"/>
    </inkml:brush>
  </inkml:definitions>
  <inkml:trace contextRef="#ctx0" brushRef="#br0">0 76 24575,'74'0'0,"-8"0"0,-15 0 0,1 0-911,45 0 911,1 0 0,-38 0 0,3 0 0,5 0 0,2 0 0,0 0 0,1 0 0,4 0 0,0 0 0,0 0 0,1 0 0,0 0 0,2 0 0,5-5 0,1 0 0,-7 4 0,0 0 0,5-4 0,0 1 0,-12 3 0,0 2 0,12-1 0,0 0 0,-13 0 0,3 0 0,0 0 0,6 0 0,-3 0 0,9 0 0,1 0-921,-10 0 0,3 0 0,-3 0 921,10 0 0,-3 0 0,9 0 0,0 0 0,-6 0 0,1 0 0,5 0 0,0 0 0,-7 0 0,-1 0 0,1 0 0,-1 0 0,-6 0 0,0 0 0,7 0 0,-4 0-36,-26 0 0,-1 0 36,19 0 0,-1 0 0,-19 0 0,0 0 0,16 0 0,1 0 0,-6 0 0,-1 0 0,0-4 0,-2-1 0,-4 1 0,-2-2 0,2 1 0,-2 0 0,45-3 0,-3 8 0,-11-8 0,0 6 0,-9-5 0,6 7 0,-25 0 0,14 0 0,-17 0 0,37 0 0,-30 0 0,28 0 0,-35 0 0,0 6 385,-2-4-385,-16 10 2290,-2-11-2290,-8 5 1071,-6 0-1071,-1-5 0,-8 4 0,1-5 0,-5 0 0,-2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0T02:35:42.327"/>
    </inkml:context>
    <inkml:brush xml:id="br0">
      <inkml:brushProperty name="width" value="0.035" units="cm"/>
      <inkml:brushProperty name="height" value="0.035" units="cm"/>
      <inkml:brushProperty name="color" value="#FFFFFF"/>
    </inkml:brush>
  </inkml:definitions>
  <inkml:trace contextRef="#ctx0" brushRef="#br0">1 359 21634,'0'-2'0,"6"-7"1413,-1-4-1413,6-9 496,-4 8-496,2-7 253,-4 7-253,3 0 779,-1-1-779,0 7 0,-1-4 0,-3 5 0,0 1 0,-2 0 0,1 0 0,-2-1 0,3 4 0,-2-2 0,1 1 0,1 1 0,-2-2 0,4 1 0,-4-2 0,4 3 0,-4-3 0,4 3 0,-4-4 0,2 1 0,0 0 0,-3 0 0,6-1 0,-6 1 0,3 0 0,0 0 0,-2-4 0,4 3 0,-4-3 0,4 4 0,-4 0 0,2-1 0,-1 1 0,-1 0 0,2 0 0,-3 0 0,0 0 0,0 0 0,0 0 0,2 3 0,2 3 0,2 7 0,13 16 0,-7-10 0,8 12 0,-7-14 0,-6-1 0,6 0 0,-6-4 0,3 1 0,-4-1 0,0 0 0,4 1 0,-3 2 0,2-2 0,-2 3 0,-1-1 0,1-2 0,-1 3 0,0-4 0,1 0 0,-1 1 0,0-1 0,0 3 0,-2-2 0,2 3 0,-3-4 0,3 0 0,-2 0 0,1 0 0,-4 1 0,2-1 0,-3 0 0,2-3 0,-1 2 0,5-1 0,-6 2 0,3 0 0,0-3 0,-3 3 0,3-3 0,0 1 0,-2 1 0,1-2 0,1 1 0,-2 1 0,1-2 0,-2 3 0,0 0 0,3-3 0,-2 3 0,2-6 0,-3 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0T02:35:45.491"/>
    </inkml:context>
    <inkml:brush xml:id="br0">
      <inkml:brushProperty name="width" value="0.035" units="cm"/>
      <inkml:brushProperty name="height" value="0.035" units="cm"/>
      <inkml:brushProperty name="color" value="#FFFFFF"/>
    </inkml:brush>
  </inkml:definitions>
  <inkml:trace contextRef="#ctx0" brushRef="#br0">6 1 18785,'-6'0'0,"15"0"2655,-2 6-2655,16-2 988,-4 7-988,-1-1 514,4-2-514,-8 5 1633,4-5-1633,-8 2 0,3-4 0,-6 1 0,6-1 0,-6 1 0,3-1 0,-1 0 0,-2 1 0,3-1 0,-1 1 0,-2-4 0,3 3 0,-4-5 0,0 4 0,0-4 0,0 4 0,0-4 0,1 2 0,-1-3 0,-3 2 0,3-1 0,-3 2 0,3-3 0,0 0 0,0 0 0,-3 3 0,3-3 0,-3 3 0,3-3 0,0 0 0,0 0 0,-3 3 0,0 0 0,-6 0 0,0-1 0,0 1 0,-3-2 0,3 1 0,-3 1 0,-1-2 0,1 1 0,0 1 0,0 0 0,-4 1 0,3 1 0,-3-1 0,1 2 0,2 1 0,-6-1 0,6 1 0,-3-4 0,0 3 0,3-2 0,-2 2 0,2 0 0,1-2 0,0 1 0,0-4 0,-4 5 0,0-6 0,0 3 0,1-3 0,3 0 0,0 0 0,0 0 0,0 0 0,0 0 0,2 3 0,2 0 0,2 3 0,-3-3 0,2 2 0,-1-2 0,2 3 0,-3-3 0,2 2 0,-4-4 0,4 4 0,-5-5 0,6 6 0,-6-6 0,6 5 0,-3-4 0,3 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47.602"/>
    </inkml:context>
    <inkml:brush xml:id="br0">
      <inkml:brushProperty name="width" value="0.035" units="cm"/>
      <inkml:brushProperty name="height" value="0.035" units="cm"/>
      <inkml:brushProperty name="color" value="#FFFFFF"/>
    </inkml:brush>
  </inkml:definitions>
  <inkml:trace contextRef="#ctx0" brushRef="#br0">1 0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48.865"/>
    </inkml:context>
    <inkml:brush xml:id="br0">
      <inkml:brushProperty name="width" value="0.035" units="cm"/>
      <inkml:brushProperty name="height" value="0.035" units="cm"/>
      <inkml:brushProperty name="color" value="#FFFFFF"/>
    </inkml:brush>
  </inkml:definitions>
  <inkml:trace contextRef="#ctx0" brushRef="#br0">1 0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1.701"/>
    </inkml:context>
    <inkml:brush xml:id="br0">
      <inkml:brushProperty name="width" value="0.035" units="cm"/>
      <inkml:brushProperty name="height" value="0.035" units="cm"/>
      <inkml:brushProperty name="color" value="#FFFFFF"/>
    </inkml:brush>
  </inkml:definitions>
  <inkml:trace contextRef="#ctx0" brushRef="#br0">1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3.457"/>
    </inkml:context>
    <inkml:brush xml:id="br0">
      <inkml:brushProperty name="width" value="0.035" units="cm"/>
      <inkml:brushProperty name="height" value="0.035" units="cm"/>
      <inkml:brushProperty name="color" value="#FFFFFF"/>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5.586"/>
    </inkml:context>
    <inkml:brush xml:id="br0">
      <inkml:brushProperty name="width" value="0.035" units="cm"/>
      <inkml:brushProperty name="height" value="0.035" units="cm"/>
      <inkml:brushProperty name="color" value="#FFFFFF"/>
    </inkml:brush>
  </inkml:definitions>
  <inkml:trace contextRef="#ctx0" brushRef="#br0">0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7.090"/>
    </inkml:context>
    <inkml:brush xml:id="br0">
      <inkml:brushProperty name="width" value="0.035" units="cm"/>
      <inkml:brushProperty name="height" value="0.035" units="cm"/>
      <inkml:brushProperty name="color" value="#FFFFFF"/>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48.865"/>
    </inkml:context>
    <inkml:brush xml:id="br0">
      <inkml:brushProperty name="width" value="0.035" units="cm"/>
      <inkml:brushProperty name="height" value="0.035" units="cm"/>
      <inkml:brushProperty name="color" value="#FFFFFF"/>
    </inkml:brush>
  </inkml:definitions>
  <inkml:trace contextRef="#ctx0" brushRef="#br0">1 0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8.562"/>
    </inkml:context>
    <inkml:brush xml:id="br0">
      <inkml:brushProperty name="width" value="0.035" units="cm"/>
      <inkml:brushProperty name="height" value="0.035" units="cm"/>
      <inkml:brushProperty name="color" value="#FFFFFF"/>
    </inkml:brush>
  </inkml:definitions>
  <inkml:trace contextRef="#ctx0" brushRef="#br0">0 0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5:00.057"/>
    </inkml:context>
    <inkml:brush xml:id="br0">
      <inkml:brushProperty name="width" value="0.035" units="cm"/>
      <inkml:brushProperty name="height" value="0.035" units="cm"/>
      <inkml:brushProperty name="color" value="#FFFFFF"/>
    </inkml:brush>
  </inkml:definitions>
  <inkml:trace contextRef="#ctx0" brushRef="#br0">0 0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5:11.086"/>
    </inkml:context>
    <inkml:brush xml:id="br0">
      <inkml:brushProperty name="width" value="0.035" units="cm"/>
      <inkml:brushProperty name="height" value="0.035" units="cm"/>
      <inkml:brushProperty name="color" value="#FFFFFF"/>
    </inkml:brush>
  </inkml:definitions>
  <inkml:trace contextRef="#ctx0" brushRef="#br0">0 1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0T02:35:23.644"/>
    </inkml:context>
    <inkml:brush xml:id="br0">
      <inkml:brushProperty name="width" value="0.035" units="cm"/>
      <inkml:brushProperty name="height" value="0.035" units="cm"/>
      <inkml:brushProperty name="color" value="#FFFFFF"/>
    </inkml:brush>
  </inkml:definitions>
  <inkml:trace contextRef="#ctx0" brushRef="#br0">0 0 24575,'0'65'0,"0"-6"0,0 14 0,0-10 0,0 0 0,0 10 0,0-7 0,0-13 0,0-1 0,0 11 0,0-11 0,0 0 0,0 14 0,0 19 0,0 0 0,0 1 0,0-1 0,0-10 0,0-2 0,0 0 0,0-8 0,0 8 0,0 0 0,0-8 0,0 8 0,0-1 0,0 4 0,0-1 0,0 8 0,0-18 0,0 18 0,0-18 0,0 18 0,0-8 0,0 0 0,0 8 0,0-8 0,0 1 0,0-4 0,0-9 0,0 0 0,0 0 0,0-8 0,0 5 0,0-5 0,0 8 0,0 0 0,0 9 0,0 4 0,0 9 0,0-10 0,0-2 0,0-10 0,0-9 0,0-9 0,0-12 0,0-6 0,0-1 0,0-6 0,0 5 0,0-12 0,0 12 0,0-11 0,0 10 0,0-10 0,0 4 0,0-6 0,0 0 0,0 0 0,0 0 0,0-6 0,0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0T02:35:25.253"/>
    </inkml:context>
    <inkml:brush xml:id="br0">
      <inkml:brushProperty name="width" value="0.035" units="cm"/>
      <inkml:brushProperty name="height" value="0.035" units="cm"/>
      <inkml:brushProperty name="color" value="#FFFFFF"/>
    </inkml:brush>
  </inkml:definitions>
  <inkml:trace contextRef="#ctx0" brushRef="#br0">0 76 24575,'74'0'0,"-8"0"0,-15 0 0,1 0-911,45 0 911,1 0 0,-38 0 0,3 0 0,5 0 0,2 0 0,0 0 0,1 0 0,4 0 0,0 0 0,0 0 0,1 0 0,0 0 0,2 0 0,5-5 0,1 0 0,-7 4 0,0 0 0,5-4 0,0 1 0,-12 3 0,0 2 0,12-1 0,0 0 0,-13 0 0,3 0 0,0 0 0,6 0 0,-3 0 0,9 0 0,1 0-921,-10 0 0,3 0 0,-3 0 921,10 0 0,-3 0 0,9 0 0,0 0 0,-6 0 0,1 0 0,5 0 0,0 0 0,-7 0 0,-1 0 0,1 0 0,-1 0 0,-6 0 0,0 0 0,7 0 0,-4 0-36,-26 0 0,-1 0 36,19 0 0,-1 0 0,-19 0 0,0 0 0,16 0 0,1 0 0,-6 0 0,-1 0 0,0-4 0,-2-1 0,-4 1 0,-2-2 0,2 1 0,-2 0 0,45-3 0,-3 8 0,-11-8 0,0 6 0,-9-5 0,6 7 0,-25 0 0,14 0 0,-17 0 0,37 0 0,-30 0 0,28 0 0,-35 0 0,0 6 385,-2-4-385,-16 10 2290,-2-11-2290,-8 5 1071,-6 0-1071,-1-5 0,-8 4 0,1-5 0,-5 0 0,-2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0T02:35:42.327"/>
    </inkml:context>
    <inkml:brush xml:id="br0">
      <inkml:brushProperty name="width" value="0.035" units="cm"/>
      <inkml:brushProperty name="height" value="0.035" units="cm"/>
      <inkml:brushProperty name="color" value="#FFFFFF"/>
    </inkml:brush>
  </inkml:definitions>
  <inkml:trace contextRef="#ctx0" brushRef="#br0">1 359 21634,'0'-2'0,"6"-7"1413,-1-4-1413,6-9 496,-4 8-496,2-7 253,-4 7-253,3 0 779,-1-1-779,0 7 0,-1-4 0,-3 5 0,0 1 0,-2 0 0,1 0 0,-2-1 0,3 4 0,-2-2 0,1 1 0,1 1 0,-2-2 0,4 1 0,-4-2 0,4 3 0,-4-3 0,4 3 0,-4-4 0,2 1 0,0 0 0,-3 0 0,6-1 0,-6 1 0,3 0 0,0 0 0,-2-4 0,4 3 0,-4-3 0,4 4 0,-4 0 0,2-1 0,-1 1 0,-1 0 0,2 0 0,-3 0 0,0 0 0,0 0 0,0 0 0,2 3 0,2 3 0,2 7 0,13 16 0,-7-10 0,8 12 0,-7-14 0,-6-1 0,6 0 0,-6-4 0,3 1 0,-4-1 0,0 0 0,4 1 0,-3 2 0,2-2 0,-2 3 0,-1-1 0,1-2 0,-1 3 0,0-4 0,1 0 0,-1 1 0,0-1 0,0 3 0,-2-2 0,2 3 0,-3-4 0,3 0 0,-2 0 0,1 0 0,-4 1 0,2-1 0,-3 0 0,2-3 0,-1 2 0,5-1 0,-6 2 0,3 0 0,0-3 0,-3 3 0,3-3 0,0 1 0,-2 1 0,1-2 0,1 1 0,-2 1 0,1-2 0,-2 3 0,0 0 0,3-3 0,-2 3 0,2-6 0,-3 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0T02:35:45.491"/>
    </inkml:context>
    <inkml:brush xml:id="br0">
      <inkml:brushProperty name="width" value="0.035" units="cm"/>
      <inkml:brushProperty name="height" value="0.035" units="cm"/>
      <inkml:brushProperty name="color" value="#FFFFFF"/>
    </inkml:brush>
  </inkml:definitions>
  <inkml:trace contextRef="#ctx0" brushRef="#br0">6 1 18785,'-6'0'0,"15"0"2655,-2 6-2655,16-2 988,-4 7-988,-1-1 514,4-2-514,-8 5 1633,4-5-1633,-8 2 0,3-4 0,-6 1 0,6-1 0,-6 1 0,3-1 0,-1 0 0,-2 1 0,3-1 0,-1 1 0,-2-4 0,3 3 0,-4-5 0,0 4 0,0-4 0,0 4 0,0-4 0,1 2 0,-1-3 0,-3 2 0,3-1 0,-3 2 0,3-3 0,0 0 0,0 0 0,-3 3 0,3-3 0,-3 3 0,3-3 0,0 0 0,0 0 0,-3 3 0,0 0 0,-6 0 0,0-1 0,0 1 0,-3-2 0,3 1 0,-3 1 0,-1-2 0,1 1 0,0 1 0,0 0 0,-4 1 0,3 1 0,-3-1 0,1 2 0,2 1 0,-6-1 0,6 1 0,-3-4 0,0 3 0,3-2 0,-2 2 0,2 0 0,1-2 0,0 1 0,0-4 0,-4 5 0,0-6 0,0 3 0,1-3 0,3 0 0,0 0 0,0 0 0,0 0 0,0 0 0,2 3 0,2 0 0,2 3 0,-3-3 0,2 2 0,-1-2 0,2 3 0,-3-3 0,2 2 0,-4-4 0,4 4 0,-5-5 0,6 6 0,-6-6 0,6 5 0,-3-4 0,3 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47.602"/>
    </inkml:context>
    <inkml:brush xml:id="br0">
      <inkml:brushProperty name="width" value="0.035" units="cm"/>
      <inkml:brushProperty name="height" value="0.035" units="cm"/>
      <inkml:brushProperty name="color" value="#FFFFFF"/>
    </inkml:brush>
  </inkml:definitions>
  <inkml:trace contextRef="#ctx0" brushRef="#br0">1 0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48.865"/>
    </inkml:context>
    <inkml:brush xml:id="br0">
      <inkml:brushProperty name="width" value="0.035" units="cm"/>
      <inkml:brushProperty name="height" value="0.035" units="cm"/>
      <inkml:brushProperty name="color" value="#FFFFFF"/>
    </inkml:brush>
  </inkml:definitions>
  <inkml:trace contextRef="#ctx0" brushRef="#br0">1 0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1.701"/>
    </inkml:context>
    <inkml:brush xml:id="br0">
      <inkml:brushProperty name="width" value="0.035" units="cm"/>
      <inkml:brushProperty name="height" value="0.035" units="cm"/>
      <inkml:brushProperty name="color" value="#FFFFFF"/>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1.701"/>
    </inkml:context>
    <inkml:brush xml:id="br0">
      <inkml:brushProperty name="width" value="0.035" units="cm"/>
      <inkml:brushProperty name="height" value="0.035" units="cm"/>
      <inkml:brushProperty name="color" value="#FFFFFF"/>
    </inkml:brush>
  </inkml:definitions>
  <inkml:trace contextRef="#ctx0" brushRef="#br0">1 1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3.457"/>
    </inkml:context>
    <inkml:brush xml:id="br0">
      <inkml:brushProperty name="width" value="0.035" units="cm"/>
      <inkml:brushProperty name="height" value="0.035" units="cm"/>
      <inkml:brushProperty name="color" value="#FFFFFF"/>
    </inkml:brush>
  </inkml:definitions>
  <inkml:trace contextRef="#ctx0" brushRef="#br0">1 1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5.586"/>
    </inkml:context>
    <inkml:brush xml:id="br0">
      <inkml:brushProperty name="width" value="0.035" units="cm"/>
      <inkml:brushProperty name="height" value="0.035" units="cm"/>
      <inkml:brushProperty name="color" value="#FFFFFF"/>
    </inkml:brush>
  </inkml:definitions>
  <inkml:trace contextRef="#ctx0" brushRef="#br0">0 1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7.090"/>
    </inkml:context>
    <inkml:brush xml:id="br0">
      <inkml:brushProperty name="width" value="0.035" units="cm"/>
      <inkml:brushProperty name="height" value="0.035" units="cm"/>
      <inkml:brushProperty name="color" value="#FFFFFF"/>
    </inkml:brush>
  </inkml:definitions>
  <inkml:trace contextRef="#ctx0" brushRef="#br0">1 0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8.562"/>
    </inkml:context>
    <inkml:brush xml:id="br0">
      <inkml:brushProperty name="width" value="0.035" units="cm"/>
      <inkml:brushProperty name="height" value="0.035" units="cm"/>
      <inkml:brushProperty name="color" value="#FFFFFF"/>
    </inkml:brush>
  </inkml:definitions>
  <inkml:trace contextRef="#ctx0" brushRef="#br0">0 0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5:00.057"/>
    </inkml:context>
    <inkml:brush xml:id="br0">
      <inkml:brushProperty name="width" value="0.035" units="cm"/>
      <inkml:brushProperty name="height" value="0.035" units="cm"/>
      <inkml:brushProperty name="color" value="#FFFFFF"/>
    </inkml:brush>
  </inkml:definitions>
  <inkml:trace contextRef="#ctx0" brushRef="#br0">0 0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5:11.086"/>
    </inkml:context>
    <inkml:brush xml:id="br0">
      <inkml:brushProperty name="width" value="0.035" units="cm"/>
      <inkml:brushProperty name="height" value="0.035" units="cm"/>
      <inkml:brushProperty name="color" value="#FFFFFF"/>
    </inkml:brush>
  </inkml:definitions>
  <inkml:trace contextRef="#ctx0" brushRef="#br0">0 1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47.602"/>
    </inkml:context>
    <inkml:brush xml:id="br0">
      <inkml:brushProperty name="width" value="0.035" units="cm"/>
      <inkml:brushProperty name="height" value="0.035" units="cm"/>
      <inkml:brushProperty name="color" value="#FFFFFF"/>
    </inkml:brush>
  </inkml:definitions>
  <inkml:trace contextRef="#ctx0" brushRef="#br0">1 0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48.865"/>
    </inkml:context>
    <inkml:brush xml:id="br0">
      <inkml:brushProperty name="width" value="0.035" units="cm"/>
      <inkml:brushProperty name="height" value="0.035" units="cm"/>
      <inkml:brushProperty name="color" value="#FFFFFF"/>
    </inkml:brush>
  </inkml:definitions>
  <inkml:trace contextRef="#ctx0" brushRef="#br0">1 0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1.701"/>
    </inkml:context>
    <inkml:brush xml:id="br0">
      <inkml:brushProperty name="width" value="0.035" units="cm"/>
      <inkml:brushProperty name="height" value="0.035" units="cm"/>
      <inkml:brushProperty name="color" value="#FFFFFF"/>
    </inkml:brush>
  </inkml:definitions>
  <inkml:trace contextRef="#ctx0" brushRef="#br0">1 1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3.457"/>
    </inkml:context>
    <inkml:brush xml:id="br0">
      <inkml:brushProperty name="width" value="0.035" units="cm"/>
      <inkml:brushProperty name="height" value="0.035" units="cm"/>
      <inkml:brushProperty name="color" value="#FFFFFF"/>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3.457"/>
    </inkml:context>
    <inkml:brush xml:id="br0">
      <inkml:brushProperty name="width" value="0.035" units="cm"/>
      <inkml:brushProperty name="height" value="0.035" units="cm"/>
      <inkml:brushProperty name="color" value="#FFFFFF"/>
    </inkml:brush>
  </inkml:definitions>
  <inkml:trace contextRef="#ctx0" brushRef="#br0">1 1 24575,'0'0'0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5.586"/>
    </inkml:context>
    <inkml:brush xml:id="br0">
      <inkml:brushProperty name="width" value="0.035" units="cm"/>
      <inkml:brushProperty name="height" value="0.035" units="cm"/>
      <inkml:brushProperty name="color" value="#FFFFFF"/>
    </inkml:brush>
  </inkml:definitions>
  <inkml:trace contextRef="#ctx0" brushRef="#br0">0 1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7.090"/>
    </inkml:context>
    <inkml:brush xml:id="br0">
      <inkml:brushProperty name="width" value="0.035" units="cm"/>
      <inkml:brushProperty name="height" value="0.035" units="cm"/>
      <inkml:brushProperty name="color" value="#FFFFFF"/>
    </inkml:brush>
  </inkml:definitions>
  <inkml:trace contextRef="#ctx0" brushRef="#br0">1 0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8.562"/>
    </inkml:context>
    <inkml:brush xml:id="br0">
      <inkml:brushProperty name="width" value="0.035" units="cm"/>
      <inkml:brushProperty name="height" value="0.035" units="cm"/>
      <inkml:brushProperty name="color" value="#FFFFFF"/>
    </inkml:brush>
  </inkml:definitions>
  <inkml:trace contextRef="#ctx0" brushRef="#br0">0 0 24575,'0'0'0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5:00.057"/>
    </inkml:context>
    <inkml:brush xml:id="br0">
      <inkml:brushProperty name="width" value="0.035" units="cm"/>
      <inkml:brushProperty name="height" value="0.035" units="cm"/>
      <inkml:brushProperty name="color" value="#FFFFFF"/>
    </inkml:brush>
  </inkml:definitions>
  <inkml:trace contextRef="#ctx0" brushRef="#br0">0 0 24575,'0'0'0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5:11.086"/>
    </inkml:context>
    <inkml:brush xml:id="br0">
      <inkml:brushProperty name="width" value="0.035" units="cm"/>
      <inkml:brushProperty name="height" value="0.035" units="cm"/>
      <inkml:brushProperty name="color" value="#FFFFFF"/>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5.586"/>
    </inkml:context>
    <inkml:brush xml:id="br0">
      <inkml:brushProperty name="width" value="0.035" units="cm"/>
      <inkml:brushProperty name="height" value="0.035" units="cm"/>
      <inkml:brushProperty name="color" value="#FFFFFF"/>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7.090"/>
    </inkml:context>
    <inkml:brush xml:id="br0">
      <inkml:brushProperty name="width" value="0.035" units="cm"/>
      <inkml:brushProperty name="height" value="0.035" units="cm"/>
      <inkml:brushProperty name="color" value="#FFFFFF"/>
    </inkml:brush>
  </inkml:definitions>
  <inkml:trace contextRef="#ctx0" brushRef="#br0">1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4:58.562"/>
    </inkml:context>
    <inkml:brush xml:id="br0">
      <inkml:brushProperty name="width" value="0.035" units="cm"/>
      <inkml:brushProperty name="height" value="0.035" units="cm"/>
      <inkml:brushProperty name="color" value="#FFFFFF"/>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5:00.057"/>
    </inkml:context>
    <inkml:brush xml:id="br0">
      <inkml:brushProperty name="width" value="0.035" units="cm"/>
      <inkml:brushProperty name="height" value="0.035" units="cm"/>
      <inkml:brushProperty name="color" value="#FFFFFF"/>
    </inkml:brush>
  </inkml:definitions>
  <inkml:trace contextRef="#ctx0" brushRef="#br0">0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4:15:11.086"/>
    </inkml:context>
    <inkml:brush xml:id="br0">
      <inkml:brushProperty name="width" value="0.035" units="cm"/>
      <inkml:brushProperty name="height" value="0.035" units="cm"/>
      <inkml:brushProperty name="color" value="#FFFFFF"/>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558CF-2E18-3E41-95F5-E9FBF419B762}" type="datetimeFigureOut">
              <a:rPr lang="en-US" smtClean="0"/>
              <a:t>7/6/24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B71FC-1896-FA4D-802C-B6E05EB5D8B1}" type="slidenum">
              <a:rPr lang="en-US" smtClean="0"/>
              <a:t>‹#›</a:t>
            </a:fld>
            <a:endParaRPr lang="en-US"/>
          </a:p>
        </p:txBody>
      </p:sp>
    </p:spTree>
    <p:extLst>
      <p:ext uri="{BB962C8B-B14F-4D97-AF65-F5344CB8AC3E}">
        <p14:creationId xmlns:p14="http://schemas.microsoft.com/office/powerpoint/2010/main" val="3266602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ED982-CD44-2846-979B-15915412FCDB}" type="slidenum">
              <a:rPr lang="en-US" smtClean="0"/>
              <a:t>1</a:t>
            </a:fld>
            <a:endParaRPr lang="en-US"/>
          </a:p>
        </p:txBody>
      </p:sp>
    </p:spTree>
    <p:extLst>
      <p:ext uri="{BB962C8B-B14F-4D97-AF65-F5344CB8AC3E}">
        <p14:creationId xmlns:p14="http://schemas.microsoft.com/office/powerpoint/2010/main" val="357567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ED982-CD44-2846-979B-15915412FCDB}" type="slidenum">
              <a:rPr lang="en-US" smtClean="0"/>
              <a:t>2</a:t>
            </a:fld>
            <a:endParaRPr lang="en-US"/>
          </a:p>
        </p:txBody>
      </p:sp>
    </p:spTree>
    <p:extLst>
      <p:ext uri="{BB962C8B-B14F-4D97-AF65-F5344CB8AC3E}">
        <p14:creationId xmlns:p14="http://schemas.microsoft.com/office/powerpoint/2010/main" val="241275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ED982-CD44-2846-979B-15915412FCDB}" type="slidenum">
              <a:rPr lang="en-US" smtClean="0"/>
              <a:t>3</a:t>
            </a:fld>
            <a:endParaRPr lang="en-US"/>
          </a:p>
        </p:txBody>
      </p:sp>
    </p:spTree>
    <p:extLst>
      <p:ext uri="{BB962C8B-B14F-4D97-AF65-F5344CB8AC3E}">
        <p14:creationId xmlns:p14="http://schemas.microsoft.com/office/powerpoint/2010/main" val="266797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ED982-CD44-2846-979B-15915412FCDB}" type="slidenum">
              <a:rPr lang="en-US" smtClean="0"/>
              <a:t>4</a:t>
            </a:fld>
            <a:endParaRPr lang="en-US"/>
          </a:p>
        </p:txBody>
      </p:sp>
    </p:spTree>
    <p:extLst>
      <p:ext uri="{BB962C8B-B14F-4D97-AF65-F5344CB8AC3E}">
        <p14:creationId xmlns:p14="http://schemas.microsoft.com/office/powerpoint/2010/main" val="3481345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A7DE-440E-DA53-AFF1-B06EC0CDA5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3FEC53-A0BB-9F63-D5B1-EBCF4AAC36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7F0954-7B65-1F2E-49B0-E4E8E6777960}"/>
              </a:ext>
            </a:extLst>
          </p:cNvPr>
          <p:cNvSpPr>
            <a:spLocks noGrp="1"/>
          </p:cNvSpPr>
          <p:nvPr>
            <p:ph type="dt" sz="half" idx="10"/>
          </p:nvPr>
        </p:nvSpPr>
        <p:spPr/>
        <p:txBody>
          <a:bodyPr/>
          <a:lstStyle/>
          <a:p>
            <a:fld id="{B2DB3BC2-C530-C841-A0D5-3FB828B938C2}" type="datetimeFigureOut">
              <a:rPr lang="en-US" smtClean="0"/>
              <a:t>7/6/24</a:t>
            </a:fld>
            <a:endParaRPr lang="en-US"/>
          </a:p>
        </p:txBody>
      </p:sp>
      <p:sp>
        <p:nvSpPr>
          <p:cNvPr id="5" name="Footer Placeholder 4">
            <a:extLst>
              <a:ext uri="{FF2B5EF4-FFF2-40B4-BE49-F238E27FC236}">
                <a16:creationId xmlns:a16="http://schemas.microsoft.com/office/drawing/2014/main" id="{DDA82C04-B446-731F-76B0-5CD119A7F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14DD6-8979-F546-FE52-DE73AEDEA7B8}"/>
              </a:ext>
            </a:extLst>
          </p:cNvPr>
          <p:cNvSpPr>
            <a:spLocks noGrp="1"/>
          </p:cNvSpPr>
          <p:nvPr>
            <p:ph type="sldNum" sz="quarter" idx="12"/>
          </p:nvPr>
        </p:nvSpPr>
        <p:spPr/>
        <p:txBody>
          <a:bodyPr/>
          <a:lstStyle/>
          <a:p>
            <a:fld id="{677178B5-280D-5D4C-A1A0-588EF741B10B}" type="slidenum">
              <a:rPr lang="en-US" smtClean="0"/>
              <a:t>‹#›</a:t>
            </a:fld>
            <a:endParaRPr lang="en-US"/>
          </a:p>
        </p:txBody>
      </p:sp>
    </p:spTree>
    <p:extLst>
      <p:ext uri="{BB962C8B-B14F-4D97-AF65-F5344CB8AC3E}">
        <p14:creationId xmlns:p14="http://schemas.microsoft.com/office/powerpoint/2010/main" val="318237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31BB-76FF-3D3A-B6F8-314EF3074E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727DC6-2380-E0C4-0DAA-A5B911558F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F9E5F-FFE0-8CDC-0C29-0C59F54C6328}"/>
              </a:ext>
            </a:extLst>
          </p:cNvPr>
          <p:cNvSpPr>
            <a:spLocks noGrp="1"/>
          </p:cNvSpPr>
          <p:nvPr>
            <p:ph type="dt" sz="half" idx="10"/>
          </p:nvPr>
        </p:nvSpPr>
        <p:spPr/>
        <p:txBody>
          <a:bodyPr/>
          <a:lstStyle/>
          <a:p>
            <a:fld id="{B2DB3BC2-C530-C841-A0D5-3FB828B938C2}" type="datetimeFigureOut">
              <a:rPr lang="en-US" smtClean="0"/>
              <a:t>7/6/24</a:t>
            </a:fld>
            <a:endParaRPr lang="en-US"/>
          </a:p>
        </p:txBody>
      </p:sp>
      <p:sp>
        <p:nvSpPr>
          <p:cNvPr id="5" name="Footer Placeholder 4">
            <a:extLst>
              <a:ext uri="{FF2B5EF4-FFF2-40B4-BE49-F238E27FC236}">
                <a16:creationId xmlns:a16="http://schemas.microsoft.com/office/drawing/2014/main" id="{B78A6F5D-3117-DCA4-6BFC-5C4A9E31C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41F00-E49D-9835-715F-1EB283694D35}"/>
              </a:ext>
            </a:extLst>
          </p:cNvPr>
          <p:cNvSpPr>
            <a:spLocks noGrp="1"/>
          </p:cNvSpPr>
          <p:nvPr>
            <p:ph type="sldNum" sz="quarter" idx="12"/>
          </p:nvPr>
        </p:nvSpPr>
        <p:spPr/>
        <p:txBody>
          <a:bodyPr/>
          <a:lstStyle/>
          <a:p>
            <a:fld id="{677178B5-280D-5D4C-A1A0-588EF741B10B}" type="slidenum">
              <a:rPr lang="en-US" smtClean="0"/>
              <a:t>‹#›</a:t>
            </a:fld>
            <a:endParaRPr lang="en-US"/>
          </a:p>
        </p:txBody>
      </p:sp>
    </p:spTree>
    <p:extLst>
      <p:ext uri="{BB962C8B-B14F-4D97-AF65-F5344CB8AC3E}">
        <p14:creationId xmlns:p14="http://schemas.microsoft.com/office/powerpoint/2010/main" val="236299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24F-2930-6A35-0670-39B2C98BC4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149FD0-644E-7004-92CB-9253BCA18F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31979-06E0-69D7-7488-0D6DE1708BB6}"/>
              </a:ext>
            </a:extLst>
          </p:cNvPr>
          <p:cNvSpPr>
            <a:spLocks noGrp="1"/>
          </p:cNvSpPr>
          <p:nvPr>
            <p:ph type="dt" sz="half" idx="10"/>
          </p:nvPr>
        </p:nvSpPr>
        <p:spPr/>
        <p:txBody>
          <a:bodyPr/>
          <a:lstStyle/>
          <a:p>
            <a:fld id="{B2DB3BC2-C530-C841-A0D5-3FB828B938C2}" type="datetimeFigureOut">
              <a:rPr lang="en-US" smtClean="0"/>
              <a:t>7/6/24</a:t>
            </a:fld>
            <a:endParaRPr lang="en-US"/>
          </a:p>
        </p:txBody>
      </p:sp>
      <p:sp>
        <p:nvSpPr>
          <p:cNvPr id="5" name="Footer Placeholder 4">
            <a:extLst>
              <a:ext uri="{FF2B5EF4-FFF2-40B4-BE49-F238E27FC236}">
                <a16:creationId xmlns:a16="http://schemas.microsoft.com/office/drawing/2014/main" id="{E5E85E7A-9F80-6766-EF71-D1984E025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E2471-80FC-08BE-620D-CFE5E93C4913}"/>
              </a:ext>
            </a:extLst>
          </p:cNvPr>
          <p:cNvSpPr>
            <a:spLocks noGrp="1"/>
          </p:cNvSpPr>
          <p:nvPr>
            <p:ph type="sldNum" sz="quarter" idx="12"/>
          </p:nvPr>
        </p:nvSpPr>
        <p:spPr/>
        <p:txBody>
          <a:bodyPr/>
          <a:lstStyle/>
          <a:p>
            <a:fld id="{677178B5-280D-5D4C-A1A0-588EF741B10B}" type="slidenum">
              <a:rPr lang="en-US" smtClean="0"/>
              <a:t>‹#›</a:t>
            </a:fld>
            <a:endParaRPr lang="en-US"/>
          </a:p>
        </p:txBody>
      </p:sp>
    </p:spTree>
    <p:extLst>
      <p:ext uri="{BB962C8B-B14F-4D97-AF65-F5344CB8AC3E}">
        <p14:creationId xmlns:p14="http://schemas.microsoft.com/office/powerpoint/2010/main" val="256008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1B5-FF15-099A-9EBF-ED4C799B7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037991-8D01-8B9E-10DF-ED8C8FD346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491CF-FC6F-3C58-59C4-884E81071706}"/>
              </a:ext>
            </a:extLst>
          </p:cNvPr>
          <p:cNvSpPr>
            <a:spLocks noGrp="1"/>
          </p:cNvSpPr>
          <p:nvPr>
            <p:ph type="dt" sz="half" idx="10"/>
          </p:nvPr>
        </p:nvSpPr>
        <p:spPr/>
        <p:txBody>
          <a:bodyPr/>
          <a:lstStyle/>
          <a:p>
            <a:fld id="{B2DB3BC2-C530-C841-A0D5-3FB828B938C2}" type="datetimeFigureOut">
              <a:rPr lang="en-US" smtClean="0"/>
              <a:t>7/6/24</a:t>
            </a:fld>
            <a:endParaRPr lang="en-US"/>
          </a:p>
        </p:txBody>
      </p:sp>
      <p:sp>
        <p:nvSpPr>
          <p:cNvPr id="5" name="Footer Placeholder 4">
            <a:extLst>
              <a:ext uri="{FF2B5EF4-FFF2-40B4-BE49-F238E27FC236}">
                <a16:creationId xmlns:a16="http://schemas.microsoft.com/office/drawing/2014/main" id="{88EB1F09-E22D-9484-47D4-A8FD6BAA4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9769E-B7CB-3CE6-FC14-A5DDC33F7E10}"/>
              </a:ext>
            </a:extLst>
          </p:cNvPr>
          <p:cNvSpPr>
            <a:spLocks noGrp="1"/>
          </p:cNvSpPr>
          <p:nvPr>
            <p:ph type="sldNum" sz="quarter" idx="12"/>
          </p:nvPr>
        </p:nvSpPr>
        <p:spPr/>
        <p:txBody>
          <a:bodyPr/>
          <a:lstStyle/>
          <a:p>
            <a:fld id="{677178B5-280D-5D4C-A1A0-588EF741B10B}" type="slidenum">
              <a:rPr lang="en-US" smtClean="0"/>
              <a:t>‹#›</a:t>
            </a:fld>
            <a:endParaRPr lang="en-US"/>
          </a:p>
        </p:txBody>
      </p:sp>
    </p:spTree>
    <p:extLst>
      <p:ext uri="{BB962C8B-B14F-4D97-AF65-F5344CB8AC3E}">
        <p14:creationId xmlns:p14="http://schemas.microsoft.com/office/powerpoint/2010/main" val="246981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814E-C8E2-D95F-9ABC-2E620F8B7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547489-0394-6DA6-33FF-C60C7B2460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A3BC90-A9E1-94A3-4170-AD5A1CA4C188}"/>
              </a:ext>
            </a:extLst>
          </p:cNvPr>
          <p:cNvSpPr>
            <a:spLocks noGrp="1"/>
          </p:cNvSpPr>
          <p:nvPr>
            <p:ph type="dt" sz="half" idx="10"/>
          </p:nvPr>
        </p:nvSpPr>
        <p:spPr/>
        <p:txBody>
          <a:bodyPr/>
          <a:lstStyle/>
          <a:p>
            <a:fld id="{B2DB3BC2-C530-C841-A0D5-3FB828B938C2}" type="datetimeFigureOut">
              <a:rPr lang="en-US" smtClean="0"/>
              <a:t>7/6/24</a:t>
            </a:fld>
            <a:endParaRPr lang="en-US"/>
          </a:p>
        </p:txBody>
      </p:sp>
      <p:sp>
        <p:nvSpPr>
          <p:cNvPr id="5" name="Footer Placeholder 4">
            <a:extLst>
              <a:ext uri="{FF2B5EF4-FFF2-40B4-BE49-F238E27FC236}">
                <a16:creationId xmlns:a16="http://schemas.microsoft.com/office/drawing/2014/main" id="{189AA0A7-7F3B-4C37-3B91-12E652C7E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53792-7453-5B93-3A7F-890934F0E962}"/>
              </a:ext>
            </a:extLst>
          </p:cNvPr>
          <p:cNvSpPr>
            <a:spLocks noGrp="1"/>
          </p:cNvSpPr>
          <p:nvPr>
            <p:ph type="sldNum" sz="quarter" idx="12"/>
          </p:nvPr>
        </p:nvSpPr>
        <p:spPr/>
        <p:txBody>
          <a:bodyPr/>
          <a:lstStyle/>
          <a:p>
            <a:fld id="{677178B5-280D-5D4C-A1A0-588EF741B10B}" type="slidenum">
              <a:rPr lang="en-US" smtClean="0"/>
              <a:t>‹#›</a:t>
            </a:fld>
            <a:endParaRPr lang="en-US"/>
          </a:p>
        </p:txBody>
      </p:sp>
    </p:spTree>
    <p:extLst>
      <p:ext uri="{BB962C8B-B14F-4D97-AF65-F5344CB8AC3E}">
        <p14:creationId xmlns:p14="http://schemas.microsoft.com/office/powerpoint/2010/main" val="25723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7387-ECEA-6DEE-E4C0-30ACF9F5B4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E7291D-E8C8-06FB-EF6B-78CA2312BC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B49AF8-B834-5861-66F0-BDAA7F53C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2F2EF8-AE49-D07E-97FF-1DB7FBC1FD86}"/>
              </a:ext>
            </a:extLst>
          </p:cNvPr>
          <p:cNvSpPr>
            <a:spLocks noGrp="1"/>
          </p:cNvSpPr>
          <p:nvPr>
            <p:ph type="dt" sz="half" idx="10"/>
          </p:nvPr>
        </p:nvSpPr>
        <p:spPr/>
        <p:txBody>
          <a:bodyPr/>
          <a:lstStyle/>
          <a:p>
            <a:fld id="{B2DB3BC2-C530-C841-A0D5-3FB828B938C2}" type="datetimeFigureOut">
              <a:rPr lang="en-US" smtClean="0"/>
              <a:t>7/6/24</a:t>
            </a:fld>
            <a:endParaRPr lang="en-US"/>
          </a:p>
        </p:txBody>
      </p:sp>
      <p:sp>
        <p:nvSpPr>
          <p:cNvPr id="6" name="Footer Placeholder 5">
            <a:extLst>
              <a:ext uri="{FF2B5EF4-FFF2-40B4-BE49-F238E27FC236}">
                <a16:creationId xmlns:a16="http://schemas.microsoft.com/office/drawing/2014/main" id="{36A87C17-4528-6582-19DA-5B50D8F8C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7E7F4-BD15-0A81-2ECC-43A3E43205DE}"/>
              </a:ext>
            </a:extLst>
          </p:cNvPr>
          <p:cNvSpPr>
            <a:spLocks noGrp="1"/>
          </p:cNvSpPr>
          <p:nvPr>
            <p:ph type="sldNum" sz="quarter" idx="12"/>
          </p:nvPr>
        </p:nvSpPr>
        <p:spPr/>
        <p:txBody>
          <a:bodyPr/>
          <a:lstStyle/>
          <a:p>
            <a:fld id="{677178B5-280D-5D4C-A1A0-588EF741B10B}" type="slidenum">
              <a:rPr lang="en-US" smtClean="0"/>
              <a:t>‹#›</a:t>
            </a:fld>
            <a:endParaRPr lang="en-US"/>
          </a:p>
        </p:txBody>
      </p:sp>
    </p:spTree>
    <p:extLst>
      <p:ext uri="{BB962C8B-B14F-4D97-AF65-F5344CB8AC3E}">
        <p14:creationId xmlns:p14="http://schemas.microsoft.com/office/powerpoint/2010/main" val="314166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8660-EA6D-B2B3-1CE4-F5DE94503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258DD-3072-DC69-153F-E87D3AF1F3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9D42C2-CCF0-B119-C797-4CB241319C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F80EAB-9EA7-81E2-1240-3D15FC62DF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D51CB-9A64-34F9-DF58-EBF4253593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5A0B55-71FE-840C-4D3C-1DFCBA01B476}"/>
              </a:ext>
            </a:extLst>
          </p:cNvPr>
          <p:cNvSpPr>
            <a:spLocks noGrp="1"/>
          </p:cNvSpPr>
          <p:nvPr>
            <p:ph type="dt" sz="half" idx="10"/>
          </p:nvPr>
        </p:nvSpPr>
        <p:spPr/>
        <p:txBody>
          <a:bodyPr/>
          <a:lstStyle/>
          <a:p>
            <a:fld id="{B2DB3BC2-C530-C841-A0D5-3FB828B938C2}" type="datetimeFigureOut">
              <a:rPr lang="en-US" smtClean="0"/>
              <a:t>7/6/24</a:t>
            </a:fld>
            <a:endParaRPr lang="en-US"/>
          </a:p>
        </p:txBody>
      </p:sp>
      <p:sp>
        <p:nvSpPr>
          <p:cNvPr id="8" name="Footer Placeholder 7">
            <a:extLst>
              <a:ext uri="{FF2B5EF4-FFF2-40B4-BE49-F238E27FC236}">
                <a16:creationId xmlns:a16="http://schemas.microsoft.com/office/drawing/2014/main" id="{C04E0141-5C9E-5CBC-9B97-DE23D9854C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455E39-1FB9-8516-B857-F7B98449C555}"/>
              </a:ext>
            </a:extLst>
          </p:cNvPr>
          <p:cNvSpPr>
            <a:spLocks noGrp="1"/>
          </p:cNvSpPr>
          <p:nvPr>
            <p:ph type="sldNum" sz="quarter" idx="12"/>
          </p:nvPr>
        </p:nvSpPr>
        <p:spPr/>
        <p:txBody>
          <a:bodyPr/>
          <a:lstStyle/>
          <a:p>
            <a:fld id="{677178B5-280D-5D4C-A1A0-588EF741B10B}" type="slidenum">
              <a:rPr lang="en-US" smtClean="0"/>
              <a:t>‹#›</a:t>
            </a:fld>
            <a:endParaRPr lang="en-US"/>
          </a:p>
        </p:txBody>
      </p:sp>
    </p:spTree>
    <p:extLst>
      <p:ext uri="{BB962C8B-B14F-4D97-AF65-F5344CB8AC3E}">
        <p14:creationId xmlns:p14="http://schemas.microsoft.com/office/powerpoint/2010/main" val="75537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C1F3-78D0-8B8A-C97C-9B2435DB6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2B3DA6-D07D-F8E4-21E1-572224E07BEC}"/>
              </a:ext>
            </a:extLst>
          </p:cNvPr>
          <p:cNvSpPr>
            <a:spLocks noGrp="1"/>
          </p:cNvSpPr>
          <p:nvPr>
            <p:ph type="dt" sz="half" idx="10"/>
          </p:nvPr>
        </p:nvSpPr>
        <p:spPr/>
        <p:txBody>
          <a:bodyPr/>
          <a:lstStyle/>
          <a:p>
            <a:fld id="{B2DB3BC2-C530-C841-A0D5-3FB828B938C2}" type="datetimeFigureOut">
              <a:rPr lang="en-US" smtClean="0"/>
              <a:t>7/6/24</a:t>
            </a:fld>
            <a:endParaRPr lang="en-US"/>
          </a:p>
        </p:txBody>
      </p:sp>
      <p:sp>
        <p:nvSpPr>
          <p:cNvPr id="4" name="Footer Placeholder 3">
            <a:extLst>
              <a:ext uri="{FF2B5EF4-FFF2-40B4-BE49-F238E27FC236}">
                <a16:creationId xmlns:a16="http://schemas.microsoft.com/office/drawing/2014/main" id="{67F6C7EE-6E18-E5E1-0D0C-762BF2A2E3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5E9AD4-9C3C-6DC4-3D2E-62C21E263986}"/>
              </a:ext>
            </a:extLst>
          </p:cNvPr>
          <p:cNvSpPr>
            <a:spLocks noGrp="1"/>
          </p:cNvSpPr>
          <p:nvPr>
            <p:ph type="sldNum" sz="quarter" idx="12"/>
          </p:nvPr>
        </p:nvSpPr>
        <p:spPr/>
        <p:txBody>
          <a:bodyPr/>
          <a:lstStyle/>
          <a:p>
            <a:fld id="{677178B5-280D-5D4C-A1A0-588EF741B10B}" type="slidenum">
              <a:rPr lang="en-US" smtClean="0"/>
              <a:t>‹#›</a:t>
            </a:fld>
            <a:endParaRPr lang="en-US"/>
          </a:p>
        </p:txBody>
      </p:sp>
    </p:spTree>
    <p:extLst>
      <p:ext uri="{BB962C8B-B14F-4D97-AF65-F5344CB8AC3E}">
        <p14:creationId xmlns:p14="http://schemas.microsoft.com/office/powerpoint/2010/main" val="179440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1A625-4492-08B7-A75B-D88FB8BFFD02}"/>
              </a:ext>
            </a:extLst>
          </p:cNvPr>
          <p:cNvSpPr>
            <a:spLocks noGrp="1"/>
          </p:cNvSpPr>
          <p:nvPr>
            <p:ph type="dt" sz="half" idx="10"/>
          </p:nvPr>
        </p:nvSpPr>
        <p:spPr/>
        <p:txBody>
          <a:bodyPr/>
          <a:lstStyle/>
          <a:p>
            <a:fld id="{B2DB3BC2-C530-C841-A0D5-3FB828B938C2}" type="datetimeFigureOut">
              <a:rPr lang="en-US" smtClean="0"/>
              <a:t>7/6/24</a:t>
            </a:fld>
            <a:endParaRPr lang="en-US"/>
          </a:p>
        </p:txBody>
      </p:sp>
      <p:sp>
        <p:nvSpPr>
          <p:cNvPr id="3" name="Footer Placeholder 2">
            <a:extLst>
              <a:ext uri="{FF2B5EF4-FFF2-40B4-BE49-F238E27FC236}">
                <a16:creationId xmlns:a16="http://schemas.microsoft.com/office/drawing/2014/main" id="{B4950586-7282-9154-A3FB-519EBE2282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DA7A3-1D11-A701-FA1C-69E0FE958A75}"/>
              </a:ext>
            </a:extLst>
          </p:cNvPr>
          <p:cNvSpPr>
            <a:spLocks noGrp="1"/>
          </p:cNvSpPr>
          <p:nvPr>
            <p:ph type="sldNum" sz="quarter" idx="12"/>
          </p:nvPr>
        </p:nvSpPr>
        <p:spPr/>
        <p:txBody>
          <a:bodyPr/>
          <a:lstStyle/>
          <a:p>
            <a:fld id="{677178B5-280D-5D4C-A1A0-588EF741B10B}" type="slidenum">
              <a:rPr lang="en-US" smtClean="0"/>
              <a:t>‹#›</a:t>
            </a:fld>
            <a:endParaRPr lang="en-US"/>
          </a:p>
        </p:txBody>
      </p:sp>
    </p:spTree>
    <p:extLst>
      <p:ext uri="{BB962C8B-B14F-4D97-AF65-F5344CB8AC3E}">
        <p14:creationId xmlns:p14="http://schemas.microsoft.com/office/powerpoint/2010/main" val="282701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5364-A12A-6076-17A6-204179760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9DFB95-55A8-A704-05AD-FF9B8CFD6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577384-70FF-EA9F-6C48-F2679ADE4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4FFCD3-40E4-4628-6E09-9AB6F05DA998}"/>
              </a:ext>
            </a:extLst>
          </p:cNvPr>
          <p:cNvSpPr>
            <a:spLocks noGrp="1"/>
          </p:cNvSpPr>
          <p:nvPr>
            <p:ph type="dt" sz="half" idx="10"/>
          </p:nvPr>
        </p:nvSpPr>
        <p:spPr/>
        <p:txBody>
          <a:bodyPr/>
          <a:lstStyle/>
          <a:p>
            <a:fld id="{B2DB3BC2-C530-C841-A0D5-3FB828B938C2}" type="datetimeFigureOut">
              <a:rPr lang="en-US" smtClean="0"/>
              <a:t>7/6/24</a:t>
            </a:fld>
            <a:endParaRPr lang="en-US"/>
          </a:p>
        </p:txBody>
      </p:sp>
      <p:sp>
        <p:nvSpPr>
          <p:cNvPr id="6" name="Footer Placeholder 5">
            <a:extLst>
              <a:ext uri="{FF2B5EF4-FFF2-40B4-BE49-F238E27FC236}">
                <a16:creationId xmlns:a16="http://schemas.microsoft.com/office/drawing/2014/main" id="{D19AA915-48DE-6898-8A33-A10948F8CC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6C67EC-C5E1-D28A-5B21-BECAF6286883}"/>
              </a:ext>
            </a:extLst>
          </p:cNvPr>
          <p:cNvSpPr>
            <a:spLocks noGrp="1"/>
          </p:cNvSpPr>
          <p:nvPr>
            <p:ph type="sldNum" sz="quarter" idx="12"/>
          </p:nvPr>
        </p:nvSpPr>
        <p:spPr/>
        <p:txBody>
          <a:bodyPr/>
          <a:lstStyle/>
          <a:p>
            <a:fld id="{677178B5-280D-5D4C-A1A0-588EF741B10B}" type="slidenum">
              <a:rPr lang="en-US" smtClean="0"/>
              <a:t>‹#›</a:t>
            </a:fld>
            <a:endParaRPr lang="en-US"/>
          </a:p>
        </p:txBody>
      </p:sp>
    </p:spTree>
    <p:extLst>
      <p:ext uri="{BB962C8B-B14F-4D97-AF65-F5344CB8AC3E}">
        <p14:creationId xmlns:p14="http://schemas.microsoft.com/office/powerpoint/2010/main" val="561522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EDEB-EBBB-1FAC-4F7E-6A56CC3255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53F12B-10BC-FB48-A281-168C7D3EE1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C8CCFD-5979-306C-3DC2-33AA1A902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DBA0F-7F62-53F6-4741-EDFF7969726A}"/>
              </a:ext>
            </a:extLst>
          </p:cNvPr>
          <p:cNvSpPr>
            <a:spLocks noGrp="1"/>
          </p:cNvSpPr>
          <p:nvPr>
            <p:ph type="dt" sz="half" idx="10"/>
          </p:nvPr>
        </p:nvSpPr>
        <p:spPr/>
        <p:txBody>
          <a:bodyPr/>
          <a:lstStyle/>
          <a:p>
            <a:fld id="{B2DB3BC2-C530-C841-A0D5-3FB828B938C2}" type="datetimeFigureOut">
              <a:rPr lang="en-US" smtClean="0"/>
              <a:t>7/6/24</a:t>
            </a:fld>
            <a:endParaRPr lang="en-US"/>
          </a:p>
        </p:txBody>
      </p:sp>
      <p:sp>
        <p:nvSpPr>
          <p:cNvPr id="6" name="Footer Placeholder 5">
            <a:extLst>
              <a:ext uri="{FF2B5EF4-FFF2-40B4-BE49-F238E27FC236}">
                <a16:creationId xmlns:a16="http://schemas.microsoft.com/office/drawing/2014/main" id="{BC21C729-31D5-D99D-7EFF-52FB9609DA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8FF725-F3A4-79A9-A9AF-C16E348B8303}"/>
              </a:ext>
            </a:extLst>
          </p:cNvPr>
          <p:cNvSpPr>
            <a:spLocks noGrp="1"/>
          </p:cNvSpPr>
          <p:nvPr>
            <p:ph type="sldNum" sz="quarter" idx="12"/>
          </p:nvPr>
        </p:nvSpPr>
        <p:spPr/>
        <p:txBody>
          <a:bodyPr/>
          <a:lstStyle/>
          <a:p>
            <a:fld id="{677178B5-280D-5D4C-A1A0-588EF741B10B}" type="slidenum">
              <a:rPr lang="en-US" smtClean="0"/>
              <a:t>‹#›</a:t>
            </a:fld>
            <a:endParaRPr lang="en-US"/>
          </a:p>
        </p:txBody>
      </p:sp>
    </p:spTree>
    <p:extLst>
      <p:ext uri="{BB962C8B-B14F-4D97-AF65-F5344CB8AC3E}">
        <p14:creationId xmlns:p14="http://schemas.microsoft.com/office/powerpoint/2010/main" val="1651482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E5EA1-1695-B3DA-D665-D4753C18AA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06E31-658D-1A82-BA27-83A69A6CB5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6A738-2616-D7DD-FD34-3B4D8360E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DB3BC2-C530-C841-A0D5-3FB828B938C2}" type="datetimeFigureOut">
              <a:rPr lang="en-US" smtClean="0"/>
              <a:t>7/6/24</a:t>
            </a:fld>
            <a:endParaRPr lang="en-US"/>
          </a:p>
        </p:txBody>
      </p:sp>
      <p:sp>
        <p:nvSpPr>
          <p:cNvPr id="5" name="Footer Placeholder 4">
            <a:extLst>
              <a:ext uri="{FF2B5EF4-FFF2-40B4-BE49-F238E27FC236}">
                <a16:creationId xmlns:a16="http://schemas.microsoft.com/office/drawing/2014/main" id="{293E3396-BBCE-D379-4A89-723C697D2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8059E2-BFE5-341F-CAE3-FF9B8DEFC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7178B5-280D-5D4C-A1A0-588EF741B10B}" type="slidenum">
              <a:rPr lang="en-US" smtClean="0"/>
              <a:t>‹#›</a:t>
            </a:fld>
            <a:endParaRPr lang="en-US"/>
          </a:p>
        </p:txBody>
      </p:sp>
    </p:spTree>
    <p:extLst>
      <p:ext uri="{BB962C8B-B14F-4D97-AF65-F5344CB8AC3E}">
        <p14:creationId xmlns:p14="http://schemas.microsoft.com/office/powerpoint/2010/main" val="3376965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customXml" Target="../ink/ink4.xml"/><Relationship Id="rId26" Type="http://schemas.openxmlformats.org/officeDocument/2006/relationships/image" Target="../media/image4.jpg"/><Relationship Id="rId39" Type="http://schemas.openxmlformats.org/officeDocument/2006/relationships/image" Target="../media/image14.png"/><Relationship Id="rId3" Type="http://schemas.openxmlformats.org/officeDocument/2006/relationships/customXml" Target="../ink/ink1.xml"/><Relationship Id="rId21" Type="http://schemas.openxmlformats.org/officeDocument/2006/relationships/customXml" Target="../ink/ink7.xml"/><Relationship Id="rId34" Type="http://schemas.openxmlformats.org/officeDocument/2006/relationships/image" Target="../media/image10.png"/><Relationship Id="rId17" Type="http://schemas.openxmlformats.org/officeDocument/2006/relationships/image" Target="../media/image12.png"/><Relationship Id="rId25" Type="http://schemas.openxmlformats.org/officeDocument/2006/relationships/image" Target="../media/image3.jpg"/><Relationship Id="rId33" Type="http://schemas.openxmlformats.org/officeDocument/2006/relationships/customXml" Target="../ink/ink11.xml"/><Relationship Id="rId38" Type="http://schemas.openxmlformats.org/officeDocument/2006/relationships/image" Target="../media/image13.png"/><Relationship Id="rId2" Type="http://schemas.openxmlformats.org/officeDocument/2006/relationships/notesSlide" Target="../notesSlides/notesSlide1.xml"/><Relationship Id="rId20" Type="http://schemas.openxmlformats.org/officeDocument/2006/relationships/customXml" Target="../ink/ink6.xml"/><Relationship Id="rId29"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customXml" Target="../ink/ink3.xml"/><Relationship Id="rId24" Type="http://schemas.openxmlformats.org/officeDocument/2006/relationships/image" Target="../media/image2.png"/><Relationship Id="rId32" Type="http://schemas.openxmlformats.org/officeDocument/2006/relationships/image" Target="../media/image9.png"/><Relationship Id="rId37" Type="http://schemas.openxmlformats.org/officeDocument/2006/relationships/customXml" Target="../ink/ink13.xml"/><Relationship Id="rId5" Type="http://schemas.openxmlformats.org/officeDocument/2006/relationships/customXml" Target="../ink/ink2.xml"/><Relationship Id="rId23" Type="http://schemas.openxmlformats.org/officeDocument/2006/relationships/customXml" Target="../ink/ink9.xml"/><Relationship Id="rId28" Type="http://schemas.openxmlformats.org/officeDocument/2006/relationships/image" Target="../media/image6.jpeg"/><Relationship Id="rId36" Type="http://schemas.openxmlformats.org/officeDocument/2006/relationships/image" Target="../media/image11.png"/><Relationship Id="rId19" Type="http://schemas.openxmlformats.org/officeDocument/2006/relationships/customXml" Target="../ink/ink5.xml"/><Relationship Id="rId31" Type="http://schemas.openxmlformats.org/officeDocument/2006/relationships/customXml" Target="../ink/ink10.xml"/><Relationship Id="rId4" Type="http://schemas.openxmlformats.org/officeDocument/2006/relationships/image" Target="../media/image1.png"/><Relationship Id="rId22" Type="http://schemas.openxmlformats.org/officeDocument/2006/relationships/customXml" Target="../ink/ink8.xml"/><Relationship Id="rId27" Type="http://schemas.openxmlformats.org/officeDocument/2006/relationships/image" Target="../media/image5.png"/><Relationship Id="rId30" Type="http://schemas.openxmlformats.org/officeDocument/2006/relationships/image" Target="../media/image8.jpg"/><Relationship Id="rId35" Type="http://schemas.openxmlformats.org/officeDocument/2006/relationships/customXml" Target="../ink/ink12.xml"/></Relationships>
</file>

<file path=ppt/slides/_rels/slide2.xml.rels><?xml version="1.0" encoding="UTF-8" standalone="yes"?>
<Relationships xmlns="http://schemas.openxmlformats.org/package/2006/relationships"><Relationship Id="rId18" Type="http://schemas.openxmlformats.org/officeDocument/2006/relationships/customXml" Target="../ink/ink17.xml"/><Relationship Id="rId26" Type="http://schemas.openxmlformats.org/officeDocument/2006/relationships/image" Target="../media/image4.jpg"/><Relationship Id="rId3" Type="http://schemas.openxmlformats.org/officeDocument/2006/relationships/customXml" Target="../ink/ink14.xml"/><Relationship Id="rId21" Type="http://schemas.openxmlformats.org/officeDocument/2006/relationships/customXml" Target="../ink/ink20.xml"/><Relationship Id="rId34" Type="http://schemas.openxmlformats.org/officeDocument/2006/relationships/image" Target="../media/image10.png"/><Relationship Id="rId17" Type="http://schemas.openxmlformats.org/officeDocument/2006/relationships/image" Target="../media/image12.png"/><Relationship Id="rId25" Type="http://schemas.openxmlformats.org/officeDocument/2006/relationships/image" Target="../media/image3.jpg"/><Relationship Id="rId33" Type="http://schemas.openxmlformats.org/officeDocument/2006/relationships/customXml" Target="../ink/ink24.xml"/><Relationship Id="rId38" Type="http://schemas.openxmlformats.org/officeDocument/2006/relationships/image" Target="../media/image13.png"/><Relationship Id="rId2" Type="http://schemas.openxmlformats.org/officeDocument/2006/relationships/notesSlide" Target="../notesSlides/notesSlide2.xml"/><Relationship Id="rId20" Type="http://schemas.openxmlformats.org/officeDocument/2006/relationships/customXml" Target="../ink/ink19.xml"/><Relationship Id="rId29"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customXml" Target="../ink/ink16.xml"/><Relationship Id="rId24" Type="http://schemas.openxmlformats.org/officeDocument/2006/relationships/image" Target="../media/image2.png"/><Relationship Id="rId32" Type="http://schemas.openxmlformats.org/officeDocument/2006/relationships/image" Target="../media/image9.png"/><Relationship Id="rId37" Type="http://schemas.openxmlformats.org/officeDocument/2006/relationships/customXml" Target="../ink/ink26.xml"/><Relationship Id="rId5" Type="http://schemas.openxmlformats.org/officeDocument/2006/relationships/customXml" Target="../ink/ink15.xml"/><Relationship Id="rId23" Type="http://schemas.openxmlformats.org/officeDocument/2006/relationships/customXml" Target="../ink/ink22.xml"/><Relationship Id="rId28" Type="http://schemas.openxmlformats.org/officeDocument/2006/relationships/image" Target="../media/image6.jpeg"/><Relationship Id="rId36" Type="http://schemas.openxmlformats.org/officeDocument/2006/relationships/image" Target="../media/image11.png"/><Relationship Id="rId19" Type="http://schemas.openxmlformats.org/officeDocument/2006/relationships/customXml" Target="../ink/ink18.xml"/><Relationship Id="rId31" Type="http://schemas.openxmlformats.org/officeDocument/2006/relationships/customXml" Target="../ink/ink23.xml"/><Relationship Id="rId4" Type="http://schemas.openxmlformats.org/officeDocument/2006/relationships/image" Target="../media/image1.png"/><Relationship Id="rId22" Type="http://schemas.openxmlformats.org/officeDocument/2006/relationships/customXml" Target="../ink/ink21.xml"/><Relationship Id="rId27" Type="http://schemas.openxmlformats.org/officeDocument/2006/relationships/image" Target="../media/image5.png"/><Relationship Id="rId30" Type="http://schemas.openxmlformats.org/officeDocument/2006/relationships/image" Target="../media/image8.jpg"/><Relationship Id="rId35" Type="http://schemas.openxmlformats.org/officeDocument/2006/relationships/customXml" Target="../ink/ink25.xml"/></Relationships>
</file>

<file path=ppt/slides/_rels/slide3.xml.rels><?xml version="1.0" encoding="UTF-8" standalone="yes"?>
<Relationships xmlns="http://schemas.openxmlformats.org/package/2006/relationships"><Relationship Id="rId18" Type="http://schemas.openxmlformats.org/officeDocument/2006/relationships/customXml" Target="../ink/ink30.xml"/><Relationship Id="rId26" Type="http://schemas.openxmlformats.org/officeDocument/2006/relationships/image" Target="../media/image4.jpg"/><Relationship Id="rId3" Type="http://schemas.openxmlformats.org/officeDocument/2006/relationships/customXml" Target="../ink/ink27.xml"/><Relationship Id="rId21" Type="http://schemas.openxmlformats.org/officeDocument/2006/relationships/customXml" Target="../ink/ink33.xml"/><Relationship Id="rId17" Type="http://schemas.openxmlformats.org/officeDocument/2006/relationships/image" Target="../media/image12.png"/><Relationship Id="rId25" Type="http://schemas.openxmlformats.org/officeDocument/2006/relationships/image" Target="../media/image15.png"/><Relationship Id="rId2" Type="http://schemas.openxmlformats.org/officeDocument/2006/relationships/notesSlide" Target="../notesSlides/notesSlide3.xml"/><Relationship Id="rId20" Type="http://schemas.openxmlformats.org/officeDocument/2006/relationships/customXml" Target="../ink/ink32.xml"/><Relationship Id="rId1" Type="http://schemas.openxmlformats.org/officeDocument/2006/relationships/slideLayout" Target="../slideLayouts/slideLayout7.xml"/><Relationship Id="rId6" Type="http://schemas.openxmlformats.org/officeDocument/2006/relationships/customXml" Target="../ink/ink29.xml"/><Relationship Id="rId24" Type="http://schemas.openxmlformats.org/officeDocument/2006/relationships/image" Target="../media/image2.png"/><Relationship Id="rId5" Type="http://schemas.openxmlformats.org/officeDocument/2006/relationships/customXml" Target="../ink/ink28.xml"/><Relationship Id="rId23" Type="http://schemas.openxmlformats.org/officeDocument/2006/relationships/customXml" Target="../ink/ink35.xml"/><Relationship Id="rId28" Type="http://schemas.openxmlformats.org/officeDocument/2006/relationships/image" Target="../media/image17.png"/><Relationship Id="rId19" Type="http://schemas.openxmlformats.org/officeDocument/2006/relationships/customXml" Target="../ink/ink31.xml"/><Relationship Id="rId4" Type="http://schemas.openxmlformats.org/officeDocument/2006/relationships/image" Target="../media/image1.png"/><Relationship Id="rId22" Type="http://schemas.openxmlformats.org/officeDocument/2006/relationships/customXml" Target="../ink/ink34.xml"/><Relationship Id="rId27" Type="http://schemas.openxmlformats.org/officeDocument/2006/relationships/image" Target="../media/image16.png"/></Relationships>
</file>

<file path=ppt/slides/_rels/slide4.xml.rels><?xml version="1.0" encoding="UTF-8" standalone="yes"?>
<Relationships xmlns="http://schemas.openxmlformats.org/package/2006/relationships"><Relationship Id="rId18" Type="http://schemas.openxmlformats.org/officeDocument/2006/relationships/customXml" Target="../ink/ink39.xml"/><Relationship Id="rId26" Type="http://schemas.openxmlformats.org/officeDocument/2006/relationships/image" Target="../media/image18.png"/><Relationship Id="rId3" Type="http://schemas.openxmlformats.org/officeDocument/2006/relationships/customXml" Target="../ink/ink36.xml"/><Relationship Id="rId21" Type="http://schemas.openxmlformats.org/officeDocument/2006/relationships/customXml" Target="../ink/ink42.xml"/><Relationship Id="rId17" Type="http://schemas.openxmlformats.org/officeDocument/2006/relationships/image" Target="../media/image12.png"/><Relationship Id="rId25" Type="http://schemas.openxmlformats.org/officeDocument/2006/relationships/image" Target="../media/image4.jpg"/><Relationship Id="rId2" Type="http://schemas.openxmlformats.org/officeDocument/2006/relationships/notesSlide" Target="../notesSlides/notesSlide4.xml"/><Relationship Id="rId20" Type="http://schemas.openxmlformats.org/officeDocument/2006/relationships/customXml" Target="../ink/ink41.xml"/><Relationship Id="rId1" Type="http://schemas.openxmlformats.org/officeDocument/2006/relationships/slideLayout" Target="../slideLayouts/slideLayout7.xml"/><Relationship Id="rId6" Type="http://schemas.openxmlformats.org/officeDocument/2006/relationships/customXml" Target="../ink/ink38.xml"/><Relationship Id="rId24" Type="http://schemas.openxmlformats.org/officeDocument/2006/relationships/image" Target="../media/image2.png"/><Relationship Id="rId5" Type="http://schemas.openxmlformats.org/officeDocument/2006/relationships/customXml" Target="../ink/ink37.xml"/><Relationship Id="rId23" Type="http://schemas.openxmlformats.org/officeDocument/2006/relationships/customXml" Target="../ink/ink44.xml"/><Relationship Id="rId19" Type="http://schemas.openxmlformats.org/officeDocument/2006/relationships/customXml" Target="../ink/ink40.xml"/><Relationship Id="rId4" Type="http://schemas.openxmlformats.org/officeDocument/2006/relationships/image" Target="../media/image1.png"/><Relationship Id="rId22" Type="http://schemas.openxmlformats.org/officeDocument/2006/relationships/customXml" Target="../ink/ink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35D0D-2AC7-D999-316B-CE6753E5AB42}"/>
              </a:ext>
            </a:extLst>
          </p:cNvPr>
          <p:cNvSpPr/>
          <p:nvPr/>
        </p:nvSpPr>
        <p:spPr>
          <a:xfrm>
            <a:off x="0" y="1039091"/>
            <a:ext cx="12192000" cy="581890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n>
                <a:solidFill>
                  <a:schemeClr val="tx1"/>
                </a:solidFill>
              </a:ln>
            </a:endParaRPr>
          </a:p>
        </p:txBody>
      </p:sp>
      <p:sp>
        <p:nvSpPr>
          <p:cNvPr id="5" name="TextBox 4">
            <a:extLst>
              <a:ext uri="{FF2B5EF4-FFF2-40B4-BE49-F238E27FC236}">
                <a16:creationId xmlns:a16="http://schemas.microsoft.com/office/drawing/2014/main" id="{00137BE9-D837-9ACC-1C27-D0EEC8EAB671}"/>
              </a:ext>
            </a:extLst>
          </p:cNvPr>
          <p:cNvSpPr txBox="1"/>
          <p:nvPr/>
        </p:nvSpPr>
        <p:spPr>
          <a:xfrm>
            <a:off x="952500" y="93568"/>
            <a:ext cx="10289314" cy="793590"/>
          </a:xfrm>
          <a:prstGeom prst="rect">
            <a:avLst/>
          </a:prstGeom>
        </p:spPr>
        <p:txBody>
          <a:bodyPr vert="horz" lIns="77153" tIns="38576" rIns="77153" bIns="38576" rtlCol="0" anchor="b">
            <a:normAutofit/>
          </a:bodyPr>
          <a:lstStyle/>
          <a:p>
            <a:pPr algn="ctr">
              <a:lnSpc>
                <a:spcPct val="90000"/>
              </a:lnSpc>
              <a:spcBef>
                <a:spcPts val="844"/>
              </a:spcBef>
            </a:pPr>
            <a:r>
              <a:rPr lang="en-US" sz="2025" b="1" dirty="0"/>
              <a:t>Modeling Emission Line Galaxies with </a:t>
            </a:r>
            <a:r>
              <a:rPr lang="en-US" sz="2025" b="1" dirty="0" err="1"/>
              <a:t>Galacticus</a:t>
            </a:r>
            <a:r>
              <a:rPr lang="en-US" sz="2025" b="1" dirty="0"/>
              <a:t> Semi-analytic Model</a:t>
            </a:r>
          </a:p>
          <a:p>
            <a:pPr algn="ctr">
              <a:spcBef>
                <a:spcPts val="338"/>
              </a:spcBef>
            </a:pPr>
            <a:r>
              <a:rPr lang="en-US" sz="1013" dirty="0">
                <a:latin typeface="Verdana" panose="020B0604030504040204" pitchFamily="34" charset="0"/>
                <a:ea typeface="Verdana" panose="020B0604030504040204" pitchFamily="34" charset="0"/>
                <a:cs typeface="Verdana" panose="020B0604030504040204" pitchFamily="34" charset="0"/>
              </a:rPr>
              <a:t> </a:t>
            </a:r>
            <a:r>
              <a:rPr lang="en-US" sz="1013" b="1" dirty="0">
                <a:latin typeface="Verdana" panose="020B0604030504040204" pitchFamily="34" charset="0"/>
                <a:ea typeface="Verdana" panose="020B0604030504040204" pitchFamily="34" charset="0"/>
                <a:cs typeface="Verdana" panose="020B0604030504040204" pitchFamily="34" charset="0"/>
              </a:rPr>
              <a:t>Sachi </a:t>
            </a:r>
            <a:r>
              <a:rPr lang="en-US" sz="1013" b="1" dirty="0" err="1">
                <a:latin typeface="Verdana" panose="020B0604030504040204" pitchFamily="34" charset="0"/>
                <a:ea typeface="Verdana" panose="020B0604030504040204" pitchFamily="34" charset="0"/>
                <a:cs typeface="Verdana" panose="020B0604030504040204" pitchFamily="34" charset="0"/>
              </a:rPr>
              <a:t>Weerasooriya</a:t>
            </a:r>
            <a:r>
              <a:rPr lang="en-US" sz="1013" b="1" dirty="0">
                <a:latin typeface="Verdana" panose="020B0604030504040204" pitchFamily="34" charset="0"/>
                <a:ea typeface="Verdana" panose="020B0604030504040204" pitchFamily="34" charset="0"/>
                <a:cs typeface="Verdana" panose="020B0604030504040204" pitchFamily="34" charset="0"/>
              </a:rPr>
              <a:t>, Andrew Benson</a:t>
            </a:r>
          </a:p>
          <a:p>
            <a:pPr algn="ctr">
              <a:spcBef>
                <a:spcPts val="338"/>
              </a:spcBef>
            </a:pPr>
            <a:r>
              <a:rPr lang="en-US" sz="1013" b="1" dirty="0">
                <a:latin typeface="Verdana" panose="020B0604030504040204" pitchFamily="34" charset="0"/>
                <a:ea typeface="Verdana" panose="020B0604030504040204" pitchFamily="34" charset="0"/>
                <a:cs typeface="Verdana" panose="020B0604030504040204" pitchFamily="34" charset="0"/>
              </a:rPr>
              <a:t>     Carnegie Science, 813 Santa Barbara St, Pasadena CA  91101</a:t>
            </a:r>
          </a:p>
        </p:txBody>
      </p:sp>
      <p:sp>
        <p:nvSpPr>
          <p:cNvPr id="13" name="TextBox 12">
            <a:extLst>
              <a:ext uri="{FF2B5EF4-FFF2-40B4-BE49-F238E27FC236}">
                <a16:creationId xmlns:a16="http://schemas.microsoft.com/office/drawing/2014/main" id="{BEA5BF27-ED1A-F94D-BA26-111C208C325A}"/>
              </a:ext>
            </a:extLst>
          </p:cNvPr>
          <p:cNvSpPr txBox="1"/>
          <p:nvPr/>
        </p:nvSpPr>
        <p:spPr>
          <a:xfrm>
            <a:off x="-21196" y="1055705"/>
            <a:ext cx="4597067" cy="400110"/>
          </a:xfrm>
          <a:prstGeom prst="rect">
            <a:avLst/>
          </a:prstGeom>
          <a:noFill/>
        </p:spPr>
        <p:txBody>
          <a:bodyPr wrap="square" rtlCol="0">
            <a:spAutoFit/>
          </a:bodyPr>
          <a:lstStyle/>
          <a:p>
            <a:pPr algn="ctr"/>
            <a:r>
              <a:rPr lang="en-US" sz="2000" b="1" dirty="0">
                <a:solidFill>
                  <a:srgbClr val="92D050"/>
                </a:solidFill>
                <a:latin typeface="Verdana" panose="020B0604030504040204" pitchFamily="34" charset="0"/>
                <a:ea typeface="Verdana" panose="020B0604030504040204" pitchFamily="34" charset="0"/>
                <a:cs typeface="Verdana" panose="020B0604030504040204" pitchFamily="34" charset="0"/>
              </a:rPr>
              <a:t>Motivation</a:t>
            </a:r>
          </a:p>
        </p:txBody>
      </p:sp>
      <p:sp>
        <p:nvSpPr>
          <p:cNvPr id="42" name="Rectangle 41">
            <a:extLst>
              <a:ext uri="{FF2B5EF4-FFF2-40B4-BE49-F238E27FC236}">
                <a16:creationId xmlns:a16="http://schemas.microsoft.com/office/drawing/2014/main" id="{A4509D14-2538-229B-BF4D-63236E25011A}"/>
              </a:ext>
            </a:extLst>
          </p:cNvPr>
          <p:cNvSpPr/>
          <p:nvPr/>
        </p:nvSpPr>
        <p:spPr>
          <a:xfrm>
            <a:off x="3974839" y="4307328"/>
            <a:ext cx="1688983" cy="1269851"/>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374"/>
          </a:p>
        </p:txBody>
      </p:sp>
      <p:sp>
        <p:nvSpPr>
          <p:cNvPr id="64" name="TextBox 63">
            <a:extLst>
              <a:ext uri="{FF2B5EF4-FFF2-40B4-BE49-F238E27FC236}">
                <a16:creationId xmlns:a16="http://schemas.microsoft.com/office/drawing/2014/main" id="{0276CA0D-D8B0-E798-0065-4C73BCBC7EDC}"/>
              </a:ext>
            </a:extLst>
          </p:cNvPr>
          <p:cNvSpPr txBox="1"/>
          <p:nvPr/>
        </p:nvSpPr>
        <p:spPr>
          <a:xfrm>
            <a:off x="113482" y="6256327"/>
            <a:ext cx="7823450" cy="523220"/>
          </a:xfrm>
          <a:prstGeom prst="rect">
            <a:avLst/>
          </a:prstGeom>
          <a:solidFill>
            <a:schemeClr val="tx1"/>
          </a:solidFill>
          <a:ln>
            <a:solidFill>
              <a:schemeClr val="tx1"/>
            </a:solidFill>
          </a:ln>
        </p:spPr>
        <p:txBody>
          <a:bodyPr wrap="square" rtlCol="0">
            <a:spAutoFit/>
          </a:bodyPr>
          <a:lstStyle/>
          <a:p>
            <a:pPr algn="just"/>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Acknowledgements</a:t>
            </a:r>
            <a:r>
              <a:rPr lang="en-US" sz="700" dirty="0">
                <a:solidFill>
                  <a:schemeClr val="bg1"/>
                </a:solidFill>
                <a:latin typeface="Verdana" panose="020B0604030504040204" pitchFamily="34" charset="0"/>
                <a:ea typeface="Verdana" panose="020B0604030504040204" pitchFamily="34" charset="0"/>
                <a:cs typeface="Verdana" panose="020B0604030504040204" pitchFamily="34" charset="0"/>
              </a:rPr>
              <a:t>: This work was supported by the </a:t>
            </a:r>
            <a:r>
              <a:rPr lang="en-US" sz="700" dirty="0" err="1">
                <a:solidFill>
                  <a:schemeClr val="bg1"/>
                </a:solidFill>
                <a:latin typeface="Verdana" panose="020B0604030504040204" pitchFamily="34" charset="0"/>
                <a:ea typeface="Verdana" panose="020B0604030504040204" pitchFamily="34" charset="0"/>
                <a:cs typeface="Verdana" panose="020B0604030504040204" pitchFamily="34" charset="0"/>
              </a:rPr>
              <a:t>OpenUniverse</a:t>
            </a:r>
            <a:r>
              <a:rPr lang="en-US" sz="700" dirty="0">
                <a:solidFill>
                  <a:schemeClr val="bg1"/>
                </a:solidFill>
                <a:latin typeface="Verdana" panose="020B0604030504040204" pitchFamily="34" charset="0"/>
                <a:ea typeface="Verdana" panose="020B0604030504040204" pitchFamily="34" charset="0"/>
                <a:cs typeface="Verdana" panose="020B0604030504040204" pitchFamily="34" charset="0"/>
              </a:rPr>
              <a:t> effort, which is funded by NASA under JPL Contract Task 70-711320, ’Maximizing Science Exploitation of Simulated Cosmological Survey Data Across Surveys’. We acknowledge the OBS HPC at Carnegie Science, the Resnick High Performance Computing Center, a facility supported by Resnick Sustainability Institute at the California Institute of Technology, and the MIES cluster housed at Stanford University's Forsythe Data Center at the California Institute of Technology and through the MIES cluster housed at Stanford University's Forsythe Data Center</a:t>
            </a:r>
          </a:p>
        </p:txBody>
      </p:sp>
      <p:sp>
        <p:nvSpPr>
          <p:cNvPr id="8" name="Rectangle 7">
            <a:extLst>
              <a:ext uri="{FF2B5EF4-FFF2-40B4-BE49-F238E27FC236}">
                <a16:creationId xmlns:a16="http://schemas.microsoft.com/office/drawing/2014/main" id="{CC565FD5-D4F4-33B4-C4AE-B188B29C7D59}"/>
              </a:ext>
            </a:extLst>
          </p:cNvPr>
          <p:cNvSpPr/>
          <p:nvPr/>
        </p:nvSpPr>
        <p:spPr>
          <a:xfrm>
            <a:off x="424181" y="2374121"/>
            <a:ext cx="4026796" cy="3713659"/>
          </a:xfrm>
          <a:prstGeom prst="rect">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374"/>
          </a:p>
        </p:txBody>
      </p:sp>
      <p:sp>
        <p:nvSpPr>
          <p:cNvPr id="32" name="Rectangle 31">
            <a:extLst>
              <a:ext uri="{FF2B5EF4-FFF2-40B4-BE49-F238E27FC236}">
                <a16:creationId xmlns:a16="http://schemas.microsoft.com/office/drawing/2014/main" id="{16F54631-7BC9-1E20-9736-52F79BA5E9C4}"/>
              </a:ext>
            </a:extLst>
          </p:cNvPr>
          <p:cNvSpPr/>
          <p:nvPr/>
        </p:nvSpPr>
        <p:spPr>
          <a:xfrm>
            <a:off x="8003439" y="6319806"/>
            <a:ext cx="3918590" cy="340478"/>
          </a:xfrm>
          <a:prstGeom prst="rect">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374"/>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6ED95354-8B36-1E5E-988A-C64A8E48AE47}"/>
                  </a:ext>
                </a:extLst>
              </p14:cNvPr>
              <p14:cNvContentPartPr/>
              <p14:nvPr/>
            </p14:nvContentPartPr>
            <p14:xfrm>
              <a:off x="10566699" y="4416452"/>
              <a:ext cx="304" cy="304"/>
            </p14:xfrm>
          </p:contentPart>
        </mc:Choice>
        <mc:Fallback>
          <p:pic>
            <p:nvPicPr>
              <p:cNvPr id="3" name="Ink 2">
                <a:extLst>
                  <a:ext uri="{FF2B5EF4-FFF2-40B4-BE49-F238E27FC236}">
                    <a16:creationId xmlns:a16="http://schemas.microsoft.com/office/drawing/2014/main" id="{6ED95354-8B36-1E5E-988A-C64A8E48AE47}"/>
                  </a:ext>
                </a:extLst>
              </p:cNvPr>
              <p:cNvPicPr/>
              <p:nvPr/>
            </p:nvPicPr>
            <p:blipFill>
              <a:blip r:embed="rId4"/>
              <a:stretch>
                <a:fillRect/>
              </a:stretch>
            </p:blipFill>
            <p:spPr>
              <a:xfrm>
                <a:off x="10561531" y="4411284"/>
                <a:ext cx="10640" cy="10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Ink 19">
                <a:extLst>
                  <a:ext uri="{FF2B5EF4-FFF2-40B4-BE49-F238E27FC236}">
                    <a16:creationId xmlns:a16="http://schemas.microsoft.com/office/drawing/2014/main" id="{0A0D5773-B841-29C2-C8BF-1F2DF0C79D6E}"/>
                  </a:ext>
                </a:extLst>
              </p14:cNvPr>
              <p14:cNvContentPartPr/>
              <p14:nvPr/>
            </p14:nvContentPartPr>
            <p14:xfrm>
              <a:off x="10566699" y="4427691"/>
              <a:ext cx="304" cy="304"/>
            </p14:xfrm>
          </p:contentPart>
        </mc:Choice>
        <mc:Fallback>
          <p:pic>
            <p:nvPicPr>
              <p:cNvPr id="20" name="Ink 19">
                <a:extLst>
                  <a:ext uri="{FF2B5EF4-FFF2-40B4-BE49-F238E27FC236}">
                    <a16:creationId xmlns:a16="http://schemas.microsoft.com/office/drawing/2014/main" id="{0A0D5773-B841-29C2-C8BF-1F2DF0C79D6E}"/>
                  </a:ext>
                </a:extLst>
              </p:cNvPr>
              <p:cNvPicPr/>
              <p:nvPr/>
            </p:nvPicPr>
            <p:blipFill>
              <a:blip r:embed="rId4"/>
              <a:stretch>
                <a:fillRect/>
              </a:stretch>
            </p:blipFill>
            <p:spPr>
              <a:xfrm>
                <a:off x="10561531" y="4422523"/>
                <a:ext cx="10640" cy="10640"/>
              </a:xfrm>
              <a:prstGeom prst="rect">
                <a:avLst/>
              </a:prstGeom>
            </p:spPr>
          </p:pic>
        </mc:Fallback>
      </mc:AlternateContent>
      <p:grpSp>
        <p:nvGrpSpPr>
          <p:cNvPr id="35" name="Group 34">
            <a:extLst>
              <a:ext uri="{FF2B5EF4-FFF2-40B4-BE49-F238E27FC236}">
                <a16:creationId xmlns:a16="http://schemas.microsoft.com/office/drawing/2014/main" id="{69ADC9A3-2E33-44A5-0D5B-1628637422B4}"/>
              </a:ext>
            </a:extLst>
          </p:cNvPr>
          <p:cNvGrpSpPr/>
          <p:nvPr/>
        </p:nvGrpSpPr>
        <p:grpSpPr>
          <a:xfrm>
            <a:off x="10560016" y="4407947"/>
            <a:ext cx="16099" cy="9113"/>
            <a:chOff x="11403034" y="2013294"/>
            <a:chExt cx="19080" cy="10800"/>
          </a:xfrm>
        </p:grpSpPr>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47EB8B35-1496-FCE2-AC9D-C2FAC05B0417}"/>
                    </a:ext>
                  </a:extLst>
                </p14:cNvPr>
                <p14:cNvContentPartPr/>
                <p14:nvPr/>
              </p14:nvContentPartPr>
              <p14:xfrm>
                <a:off x="11403034" y="2023734"/>
                <a:ext cx="360" cy="360"/>
              </p14:xfrm>
            </p:contentPart>
          </mc:Choice>
          <mc:Fallback xmlns="">
            <p:pic>
              <p:nvPicPr>
                <p:cNvPr id="21" name="Ink 20">
                  <a:extLst>
                    <a:ext uri="{FF2B5EF4-FFF2-40B4-BE49-F238E27FC236}">
                      <a16:creationId xmlns:a16="http://schemas.microsoft.com/office/drawing/2014/main" id="{47EB8B35-1496-FCE2-AC9D-C2FAC05B0417}"/>
                    </a:ext>
                  </a:extLst>
                </p:cNvPr>
                <p:cNvPicPr/>
                <p:nvPr/>
              </p:nvPicPr>
              <p:blipFill>
                <a:blip r:embed="rId17"/>
                <a:stretch>
                  <a:fillRect/>
                </a:stretch>
              </p:blipFill>
              <p:spPr>
                <a:xfrm>
                  <a:off x="11396914" y="201761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30">
                  <a:extLst>
                    <a:ext uri="{FF2B5EF4-FFF2-40B4-BE49-F238E27FC236}">
                      <a16:creationId xmlns:a16="http://schemas.microsoft.com/office/drawing/2014/main" id="{89447117-BB3C-D606-2534-7C7D0C17F1BB}"/>
                    </a:ext>
                  </a:extLst>
                </p14:cNvPr>
                <p14:cNvContentPartPr/>
                <p14:nvPr/>
              </p14:nvContentPartPr>
              <p14:xfrm>
                <a:off x="11421754" y="2013294"/>
                <a:ext cx="360" cy="360"/>
              </p14:xfrm>
            </p:contentPart>
          </mc:Choice>
          <mc:Fallback xmlns="">
            <p:pic>
              <p:nvPicPr>
                <p:cNvPr id="31" name="Ink 30">
                  <a:extLst>
                    <a:ext uri="{FF2B5EF4-FFF2-40B4-BE49-F238E27FC236}">
                      <a16:creationId xmlns:a16="http://schemas.microsoft.com/office/drawing/2014/main" id="{89447117-BB3C-D606-2534-7C7D0C17F1BB}"/>
                    </a:ext>
                  </a:extLst>
                </p:cNvPr>
                <p:cNvPicPr/>
                <p:nvPr/>
              </p:nvPicPr>
              <p:blipFill>
                <a:blip r:embed="rId17"/>
                <a:stretch>
                  <a:fillRect/>
                </a:stretch>
              </p:blipFill>
              <p:spPr>
                <a:xfrm>
                  <a:off x="11415634" y="2007174"/>
                  <a:ext cx="12600" cy="12600"/>
                </a:xfrm>
                <a:prstGeom prst="rect">
                  <a:avLst/>
                </a:prstGeom>
              </p:spPr>
            </p:pic>
          </mc:Fallback>
        </mc:AlternateContent>
      </p:grpSp>
      <p:grpSp>
        <p:nvGrpSpPr>
          <p:cNvPr id="57" name="Group 56">
            <a:extLst>
              <a:ext uri="{FF2B5EF4-FFF2-40B4-BE49-F238E27FC236}">
                <a16:creationId xmlns:a16="http://schemas.microsoft.com/office/drawing/2014/main" id="{20FB4C3E-CA7C-9E7A-858F-7907D2A0A19D}"/>
              </a:ext>
            </a:extLst>
          </p:cNvPr>
          <p:cNvGrpSpPr/>
          <p:nvPr/>
        </p:nvGrpSpPr>
        <p:grpSpPr>
          <a:xfrm>
            <a:off x="10563965" y="4458977"/>
            <a:ext cx="13061" cy="21263"/>
            <a:chOff x="11407714" y="2073774"/>
            <a:chExt cx="15480" cy="25200"/>
          </a:xfrm>
        </p:grpSpPr>
        <mc:AlternateContent xmlns:mc="http://schemas.openxmlformats.org/markup-compatibility/2006" xmlns:p14="http://schemas.microsoft.com/office/powerpoint/2010/main">
          <mc:Choice Requires="p14">
            <p:contentPart p14:bwMode="auto" r:id="rId19">
              <p14:nvContentPartPr>
                <p14:cNvPr id="36" name="Ink 35">
                  <a:extLst>
                    <a:ext uri="{FF2B5EF4-FFF2-40B4-BE49-F238E27FC236}">
                      <a16:creationId xmlns:a16="http://schemas.microsoft.com/office/drawing/2014/main" id="{3E102A32-A1B3-5370-4077-0E9020E634AA}"/>
                    </a:ext>
                  </a:extLst>
                </p14:cNvPr>
                <p14:cNvContentPartPr/>
                <p14:nvPr/>
              </p14:nvContentPartPr>
              <p14:xfrm>
                <a:off x="11414194" y="2098614"/>
                <a:ext cx="360" cy="360"/>
              </p14:xfrm>
            </p:contentPart>
          </mc:Choice>
          <mc:Fallback xmlns="">
            <p:pic>
              <p:nvPicPr>
                <p:cNvPr id="36" name="Ink 35">
                  <a:extLst>
                    <a:ext uri="{FF2B5EF4-FFF2-40B4-BE49-F238E27FC236}">
                      <a16:creationId xmlns:a16="http://schemas.microsoft.com/office/drawing/2014/main" id="{3E102A32-A1B3-5370-4077-0E9020E634AA}"/>
                    </a:ext>
                  </a:extLst>
                </p:cNvPr>
                <p:cNvPicPr/>
                <p:nvPr/>
              </p:nvPicPr>
              <p:blipFill>
                <a:blip r:embed="rId17"/>
                <a:stretch>
                  <a:fillRect/>
                </a:stretch>
              </p:blipFill>
              <p:spPr>
                <a:xfrm>
                  <a:off x="11408074" y="209249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6">
                  <a:extLst>
                    <a:ext uri="{FF2B5EF4-FFF2-40B4-BE49-F238E27FC236}">
                      <a16:creationId xmlns:a16="http://schemas.microsoft.com/office/drawing/2014/main" id="{B1A9EA1C-0024-3535-C88D-26609209E72F}"/>
                    </a:ext>
                  </a:extLst>
                </p14:cNvPr>
                <p14:cNvContentPartPr/>
                <p14:nvPr/>
              </p14:nvContentPartPr>
              <p14:xfrm>
                <a:off x="11412754" y="2089254"/>
                <a:ext cx="360" cy="360"/>
              </p14:xfrm>
            </p:contentPart>
          </mc:Choice>
          <mc:Fallback xmlns="">
            <p:pic>
              <p:nvPicPr>
                <p:cNvPr id="37" name="Ink 36">
                  <a:extLst>
                    <a:ext uri="{FF2B5EF4-FFF2-40B4-BE49-F238E27FC236}">
                      <a16:creationId xmlns:a16="http://schemas.microsoft.com/office/drawing/2014/main" id="{B1A9EA1C-0024-3535-C88D-26609209E72F}"/>
                    </a:ext>
                  </a:extLst>
                </p:cNvPr>
                <p:cNvPicPr/>
                <p:nvPr/>
              </p:nvPicPr>
              <p:blipFill>
                <a:blip r:embed="rId17"/>
                <a:stretch>
                  <a:fillRect/>
                </a:stretch>
              </p:blipFill>
              <p:spPr>
                <a:xfrm>
                  <a:off x="11406634" y="20831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 name="Ink 40">
                  <a:extLst>
                    <a:ext uri="{FF2B5EF4-FFF2-40B4-BE49-F238E27FC236}">
                      <a16:creationId xmlns:a16="http://schemas.microsoft.com/office/drawing/2014/main" id="{F4427109-CDF1-1803-85C7-8CD9170ED23C}"/>
                    </a:ext>
                  </a:extLst>
                </p14:cNvPr>
                <p14:cNvContentPartPr/>
                <p14:nvPr/>
              </p14:nvContentPartPr>
              <p14:xfrm>
                <a:off x="11407714" y="2077734"/>
                <a:ext cx="360" cy="360"/>
              </p14:xfrm>
            </p:contentPart>
          </mc:Choice>
          <mc:Fallback xmlns="">
            <p:pic>
              <p:nvPicPr>
                <p:cNvPr id="41" name="Ink 40">
                  <a:extLst>
                    <a:ext uri="{FF2B5EF4-FFF2-40B4-BE49-F238E27FC236}">
                      <a16:creationId xmlns:a16="http://schemas.microsoft.com/office/drawing/2014/main" id="{F4427109-CDF1-1803-85C7-8CD9170ED23C}"/>
                    </a:ext>
                  </a:extLst>
                </p:cNvPr>
                <p:cNvPicPr/>
                <p:nvPr/>
              </p:nvPicPr>
              <p:blipFill>
                <a:blip r:embed="rId17"/>
                <a:stretch>
                  <a:fillRect/>
                </a:stretch>
              </p:blipFill>
              <p:spPr>
                <a:xfrm>
                  <a:off x="11401594" y="207161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8" name="Ink 47">
                  <a:extLst>
                    <a:ext uri="{FF2B5EF4-FFF2-40B4-BE49-F238E27FC236}">
                      <a16:creationId xmlns:a16="http://schemas.microsoft.com/office/drawing/2014/main" id="{D1FDADB2-FFB1-E2C0-F592-E6C560CB125A}"/>
                    </a:ext>
                  </a:extLst>
                </p14:cNvPr>
                <p14:cNvContentPartPr/>
                <p14:nvPr/>
              </p14:nvContentPartPr>
              <p14:xfrm>
                <a:off x="11407714" y="2085654"/>
                <a:ext cx="360" cy="360"/>
              </p14:xfrm>
            </p:contentPart>
          </mc:Choice>
          <mc:Fallback xmlns="">
            <p:pic>
              <p:nvPicPr>
                <p:cNvPr id="48" name="Ink 47">
                  <a:extLst>
                    <a:ext uri="{FF2B5EF4-FFF2-40B4-BE49-F238E27FC236}">
                      <a16:creationId xmlns:a16="http://schemas.microsoft.com/office/drawing/2014/main" id="{D1FDADB2-FFB1-E2C0-F592-E6C560CB125A}"/>
                    </a:ext>
                  </a:extLst>
                </p:cNvPr>
                <p:cNvPicPr/>
                <p:nvPr/>
              </p:nvPicPr>
              <p:blipFill>
                <a:blip r:embed="rId17"/>
                <a:stretch>
                  <a:fillRect/>
                </a:stretch>
              </p:blipFill>
              <p:spPr>
                <a:xfrm>
                  <a:off x="11401594" y="20795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Ink 53">
                  <a:extLst>
                    <a:ext uri="{FF2B5EF4-FFF2-40B4-BE49-F238E27FC236}">
                      <a16:creationId xmlns:a16="http://schemas.microsoft.com/office/drawing/2014/main" id="{D2B205E0-11BF-04C3-A877-C349B278C9D8}"/>
                    </a:ext>
                  </a:extLst>
                </p14:cNvPr>
                <p14:cNvContentPartPr/>
                <p14:nvPr/>
              </p14:nvContentPartPr>
              <p14:xfrm>
                <a:off x="11422834" y="2073774"/>
                <a:ext cx="360" cy="360"/>
              </p14:xfrm>
            </p:contentPart>
          </mc:Choice>
          <mc:Fallback xmlns="">
            <p:pic>
              <p:nvPicPr>
                <p:cNvPr id="54" name="Ink 53">
                  <a:extLst>
                    <a:ext uri="{FF2B5EF4-FFF2-40B4-BE49-F238E27FC236}">
                      <a16:creationId xmlns:a16="http://schemas.microsoft.com/office/drawing/2014/main" id="{D2B205E0-11BF-04C3-A877-C349B278C9D8}"/>
                    </a:ext>
                  </a:extLst>
                </p:cNvPr>
                <p:cNvPicPr/>
                <p:nvPr/>
              </p:nvPicPr>
              <p:blipFill>
                <a:blip r:embed="rId17"/>
                <a:stretch>
                  <a:fillRect/>
                </a:stretch>
              </p:blipFill>
              <p:spPr>
                <a:xfrm>
                  <a:off x="11416714" y="2067654"/>
                  <a:ext cx="12600" cy="12600"/>
                </a:xfrm>
                <a:prstGeom prst="rect">
                  <a:avLst/>
                </a:prstGeom>
              </p:spPr>
            </p:pic>
          </mc:Fallback>
        </mc:AlternateContent>
      </p:grpSp>
      <p:sp>
        <p:nvSpPr>
          <p:cNvPr id="46" name="TextBox 45">
            <a:extLst>
              <a:ext uri="{FF2B5EF4-FFF2-40B4-BE49-F238E27FC236}">
                <a16:creationId xmlns:a16="http://schemas.microsoft.com/office/drawing/2014/main" id="{A3901B7F-FBF2-7C24-398C-F0DB0E45B942}"/>
              </a:ext>
            </a:extLst>
          </p:cNvPr>
          <p:cNvSpPr txBox="1"/>
          <p:nvPr/>
        </p:nvSpPr>
        <p:spPr>
          <a:xfrm>
            <a:off x="-70923" y="2886050"/>
            <a:ext cx="5269018" cy="338554"/>
          </a:xfrm>
          <a:prstGeom prst="rect">
            <a:avLst/>
          </a:prstGeom>
          <a:noFill/>
        </p:spPr>
        <p:txBody>
          <a:bodyPr wrap="square" rtlCol="0">
            <a:spAutoFit/>
          </a:bodyPr>
          <a:lstStyle/>
          <a:p>
            <a:pPr algn="ctr"/>
            <a:r>
              <a:rPr lang="en-US" sz="1600" b="1" dirty="0">
                <a:solidFill>
                  <a:srgbClr val="92D050"/>
                </a:solidFill>
                <a:latin typeface="Verdana" panose="020B0604030504040204" pitchFamily="34" charset="0"/>
                <a:ea typeface="Verdana" panose="020B0604030504040204" pitchFamily="34" charset="0"/>
                <a:cs typeface="Verdana" panose="020B0604030504040204" pitchFamily="34" charset="0"/>
              </a:rPr>
              <a:t>Modeling Star Forming HII Regions     </a:t>
            </a:r>
          </a:p>
        </p:txBody>
      </p:sp>
      <p:pic>
        <p:nvPicPr>
          <p:cNvPr id="1026" name="Picture 2">
            <a:extLst>
              <a:ext uri="{FF2B5EF4-FFF2-40B4-BE49-F238E27FC236}">
                <a16:creationId xmlns:a16="http://schemas.microsoft.com/office/drawing/2014/main" id="{D6814B79-E1BD-C336-3CE2-DF4263B77F3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9777" y="169777"/>
            <a:ext cx="1063247" cy="73874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A diagram of a galaxy with formulas&#10;&#10;Description automatically generated with medium confidence">
            <a:extLst>
              <a:ext uri="{FF2B5EF4-FFF2-40B4-BE49-F238E27FC236}">
                <a16:creationId xmlns:a16="http://schemas.microsoft.com/office/drawing/2014/main" id="{D0AF815D-4D22-0429-756C-054E0E09F893}"/>
              </a:ext>
            </a:extLst>
          </p:cNvPr>
          <p:cNvPicPr>
            <a:picLocks noChangeAspect="1"/>
          </p:cNvPicPr>
          <p:nvPr/>
        </p:nvPicPr>
        <p:blipFill>
          <a:blip r:embed="rId25"/>
          <a:stretch>
            <a:fillRect/>
          </a:stretch>
        </p:blipFill>
        <p:spPr>
          <a:xfrm>
            <a:off x="474897" y="3186431"/>
            <a:ext cx="4046619" cy="3034054"/>
          </a:xfrm>
          <a:prstGeom prst="rect">
            <a:avLst/>
          </a:prstGeom>
        </p:spPr>
      </p:pic>
      <p:sp>
        <p:nvSpPr>
          <p:cNvPr id="84" name="TextBox 83">
            <a:extLst>
              <a:ext uri="{FF2B5EF4-FFF2-40B4-BE49-F238E27FC236}">
                <a16:creationId xmlns:a16="http://schemas.microsoft.com/office/drawing/2014/main" id="{C608415A-0C3D-05C8-900D-9C62D73087EB}"/>
              </a:ext>
            </a:extLst>
          </p:cNvPr>
          <p:cNvSpPr txBox="1"/>
          <p:nvPr/>
        </p:nvSpPr>
        <p:spPr>
          <a:xfrm>
            <a:off x="99571" y="1500950"/>
            <a:ext cx="4676015" cy="1323439"/>
          </a:xfrm>
          <a:prstGeom prst="rect">
            <a:avLst/>
          </a:prstGeom>
          <a:noFill/>
        </p:spPr>
        <p:txBody>
          <a:bodyPr wrap="square" rtlCol="0">
            <a:spAutoFit/>
          </a:bodyPr>
          <a:lstStyle/>
          <a:p>
            <a:pPr algn="just"/>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Future surveys like Roman will provide millions of emission line redshifts and provide detailed galaxy distributions. We need models that can predict and tackle these numerous observations.</a:t>
            </a:r>
          </a:p>
        </p:txBody>
      </p:sp>
      <p:sp>
        <p:nvSpPr>
          <p:cNvPr id="88" name="TextBox 87">
            <a:extLst>
              <a:ext uri="{FF2B5EF4-FFF2-40B4-BE49-F238E27FC236}">
                <a16:creationId xmlns:a16="http://schemas.microsoft.com/office/drawing/2014/main" id="{875DAE69-5D5B-27E5-5091-BB9FEF808F77}"/>
              </a:ext>
            </a:extLst>
          </p:cNvPr>
          <p:cNvSpPr txBox="1"/>
          <p:nvPr/>
        </p:nvSpPr>
        <p:spPr>
          <a:xfrm>
            <a:off x="8003439" y="6246708"/>
            <a:ext cx="3852083" cy="323165"/>
          </a:xfrm>
          <a:prstGeom prst="rect">
            <a:avLst/>
          </a:prstGeom>
          <a:noFill/>
        </p:spPr>
        <p:txBody>
          <a:bodyPr wrap="square">
            <a:spAutoFit/>
          </a:bodyPr>
          <a:lstStyle/>
          <a:p>
            <a:r>
              <a:rPr lang="en-US" sz="750" b="1" i="1" dirty="0">
                <a:solidFill>
                  <a:schemeClr val="bg1"/>
                </a:solidFill>
                <a:latin typeface="Verdana" panose="020B0604030504040204" pitchFamily="34" charset="0"/>
                <a:ea typeface="Verdana" panose="020B0604030504040204" pitchFamily="34" charset="0"/>
                <a:cs typeface="Verdana" panose="020B0604030504040204" pitchFamily="34" charset="0"/>
              </a:rPr>
              <a:t>References: </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Benson 2012, </a:t>
            </a:r>
            <a:r>
              <a:rPr lang="en-US" sz="750" i="1" dirty="0" err="1">
                <a:solidFill>
                  <a:schemeClr val="bg1"/>
                </a:solidFill>
                <a:latin typeface="Verdana" panose="020B0604030504040204" pitchFamily="34" charset="0"/>
                <a:ea typeface="Verdana" panose="020B0604030504040204" pitchFamily="34" charset="0"/>
                <a:cs typeface="Verdana" panose="020B0604030504040204" pitchFamily="34" charset="0"/>
              </a:rPr>
              <a:t>Ferland</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 et al. 2013, </a:t>
            </a:r>
            <a:r>
              <a:rPr lang="en-US" sz="750" i="1" dirty="0" err="1">
                <a:solidFill>
                  <a:schemeClr val="bg1"/>
                </a:solidFill>
                <a:latin typeface="Verdana" panose="020B0604030504040204" pitchFamily="34" charset="0"/>
                <a:ea typeface="Verdana" panose="020B0604030504040204" pitchFamily="34" charset="0"/>
                <a:cs typeface="Verdana" panose="020B0604030504040204" pitchFamily="34" charset="0"/>
              </a:rPr>
              <a:t>Robotham</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 et al. 2011, </a:t>
            </a:r>
            <a:r>
              <a:rPr lang="en-US" sz="750" i="1" dirty="0" err="1">
                <a:solidFill>
                  <a:schemeClr val="bg1"/>
                </a:solidFill>
                <a:latin typeface="Verdana" panose="020B0604030504040204" pitchFamily="34" charset="0"/>
                <a:ea typeface="Verdana" panose="020B0604030504040204" pitchFamily="34" charset="0"/>
                <a:cs typeface="Verdana" panose="020B0604030504040204" pitchFamily="34" charset="0"/>
              </a:rPr>
              <a:t>Favole</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 et al. 2024</a:t>
            </a:r>
          </a:p>
        </p:txBody>
      </p:sp>
      <p:sp>
        <p:nvSpPr>
          <p:cNvPr id="6" name="Rectangle 5">
            <a:extLst>
              <a:ext uri="{FF2B5EF4-FFF2-40B4-BE49-F238E27FC236}">
                <a16:creationId xmlns:a16="http://schemas.microsoft.com/office/drawing/2014/main" id="{E3D66AFF-F7CD-0934-7C23-2689BA6D7366}"/>
              </a:ext>
            </a:extLst>
          </p:cNvPr>
          <p:cNvSpPr/>
          <p:nvPr/>
        </p:nvSpPr>
        <p:spPr>
          <a:xfrm>
            <a:off x="67733" y="93568"/>
            <a:ext cx="12056888" cy="873838"/>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a logo&#10;&#10;Description automatically generated">
            <a:extLst>
              <a:ext uri="{FF2B5EF4-FFF2-40B4-BE49-F238E27FC236}">
                <a16:creationId xmlns:a16="http://schemas.microsoft.com/office/drawing/2014/main" id="{2171B435-F200-6D2F-4C44-630A9B65164C}"/>
              </a:ext>
            </a:extLst>
          </p:cNvPr>
          <p:cNvPicPr>
            <a:picLocks noChangeAspect="1"/>
          </p:cNvPicPr>
          <p:nvPr/>
        </p:nvPicPr>
        <p:blipFill>
          <a:blip r:embed="rId26"/>
          <a:stretch>
            <a:fillRect/>
          </a:stretch>
        </p:blipFill>
        <p:spPr>
          <a:xfrm>
            <a:off x="10598936" y="109870"/>
            <a:ext cx="1281128" cy="800705"/>
          </a:xfrm>
          <a:prstGeom prst="rect">
            <a:avLst/>
          </a:prstGeom>
        </p:spPr>
      </p:pic>
      <p:sp>
        <p:nvSpPr>
          <p:cNvPr id="12" name="TextBox 11">
            <a:extLst>
              <a:ext uri="{FF2B5EF4-FFF2-40B4-BE49-F238E27FC236}">
                <a16:creationId xmlns:a16="http://schemas.microsoft.com/office/drawing/2014/main" id="{0EEF9E50-CC1C-ECB3-5E7D-FCDAEB302D27}"/>
              </a:ext>
            </a:extLst>
          </p:cNvPr>
          <p:cNvSpPr txBox="1"/>
          <p:nvPr/>
        </p:nvSpPr>
        <p:spPr>
          <a:xfrm>
            <a:off x="4819330" y="1205518"/>
            <a:ext cx="4147583" cy="400110"/>
          </a:xfrm>
          <a:prstGeom prst="rect">
            <a:avLst/>
          </a:prstGeom>
          <a:noFill/>
        </p:spPr>
        <p:txBody>
          <a:bodyPr wrap="square" rtlCol="0">
            <a:spAutoFit/>
          </a:bodyPr>
          <a:lstStyle/>
          <a:p>
            <a:pPr algn="ctr"/>
            <a:r>
              <a:rPr lang="en-US" sz="2000" b="1" dirty="0">
                <a:solidFill>
                  <a:srgbClr val="92D050"/>
                </a:solidFill>
                <a:latin typeface="Verdana" panose="020B0604030504040204" pitchFamily="34" charset="0"/>
                <a:ea typeface="Verdana" panose="020B0604030504040204" pitchFamily="34" charset="0"/>
                <a:cs typeface="Verdana" panose="020B0604030504040204" pitchFamily="34" charset="0"/>
              </a:rPr>
              <a:t>Why SAMs?</a:t>
            </a:r>
          </a:p>
        </p:txBody>
      </p:sp>
      <p:sp>
        <p:nvSpPr>
          <p:cNvPr id="16" name="TextBox 15">
            <a:extLst>
              <a:ext uri="{FF2B5EF4-FFF2-40B4-BE49-F238E27FC236}">
                <a16:creationId xmlns:a16="http://schemas.microsoft.com/office/drawing/2014/main" id="{F5BEFF22-90E5-8753-B894-81C28CB7F090}"/>
              </a:ext>
            </a:extLst>
          </p:cNvPr>
          <p:cNvSpPr txBox="1"/>
          <p:nvPr/>
        </p:nvSpPr>
        <p:spPr>
          <a:xfrm>
            <a:off x="4614062" y="3821686"/>
            <a:ext cx="4147583" cy="400110"/>
          </a:xfrm>
          <a:prstGeom prst="rect">
            <a:avLst/>
          </a:prstGeom>
          <a:noFill/>
        </p:spPr>
        <p:txBody>
          <a:bodyPr wrap="square" rtlCol="0">
            <a:spAutoFit/>
          </a:bodyPr>
          <a:lstStyle/>
          <a:p>
            <a:pPr algn="ctr"/>
            <a:r>
              <a:rPr lang="en-US" sz="2000" b="1" dirty="0">
                <a:solidFill>
                  <a:srgbClr val="92D050"/>
                </a:solidFill>
                <a:latin typeface="Verdana" panose="020B0604030504040204" pitchFamily="34" charset="0"/>
                <a:ea typeface="Verdana" panose="020B0604030504040204" pitchFamily="34" charset="0"/>
                <a:cs typeface="Verdana" panose="020B0604030504040204" pitchFamily="34" charset="0"/>
              </a:rPr>
              <a:t>Our Goals</a:t>
            </a:r>
          </a:p>
        </p:txBody>
      </p:sp>
      <p:sp>
        <p:nvSpPr>
          <p:cNvPr id="17" name="TextBox 16">
            <a:extLst>
              <a:ext uri="{FF2B5EF4-FFF2-40B4-BE49-F238E27FC236}">
                <a16:creationId xmlns:a16="http://schemas.microsoft.com/office/drawing/2014/main" id="{F5DD7D2B-588D-4121-B209-B70CC9478762}"/>
              </a:ext>
            </a:extLst>
          </p:cNvPr>
          <p:cNvSpPr txBox="1"/>
          <p:nvPr/>
        </p:nvSpPr>
        <p:spPr>
          <a:xfrm>
            <a:off x="4925874" y="4222904"/>
            <a:ext cx="7152644" cy="2308324"/>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Present an improved emission line model</a:t>
            </a:r>
          </a:p>
          <a:p>
            <a:pPr marL="285750" indent="-285750" algn="just">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Constrain luminosity functions for emission line galaxies with existing observations</a:t>
            </a:r>
          </a:p>
          <a:p>
            <a:pPr lvl="3" algn="just"/>
            <a:r>
              <a:rPr lang="en-US" b="1" dirty="0">
                <a:solidFill>
                  <a:srgbClr val="92D050"/>
                </a:solidFill>
                <a:latin typeface="Verdana" panose="020B0604030504040204" pitchFamily="34" charset="0"/>
                <a:ea typeface="Verdana" panose="020B0604030504040204" pitchFamily="34" charset="0"/>
                <a:cs typeface="Verdana" panose="020B0604030504040204" pitchFamily="34" charset="0"/>
              </a:rPr>
              <a:t>Future</a:t>
            </a: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285750" indent="-285750" algn="just">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HII regions ionized by AGN</a:t>
            </a:r>
          </a:p>
          <a:p>
            <a:pPr marL="285750" indent="-285750" algn="just">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Predictions of luminosity functions for emission line galaxies for future surveys</a:t>
            </a:r>
          </a:p>
          <a:p>
            <a:pPr algn="just"/>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pic>
        <p:nvPicPr>
          <p:cNvPr id="24" name="Picture 23">
            <a:extLst>
              <a:ext uri="{FF2B5EF4-FFF2-40B4-BE49-F238E27FC236}">
                <a16:creationId xmlns:a16="http://schemas.microsoft.com/office/drawing/2014/main" id="{A1486CF5-F52C-4830-D241-F52649DDEB08}"/>
              </a:ext>
            </a:extLst>
          </p:cNvPr>
          <p:cNvPicPr>
            <a:picLocks noChangeAspect="1"/>
          </p:cNvPicPr>
          <p:nvPr/>
        </p:nvPicPr>
        <p:blipFill rotWithShape="1">
          <a:blip r:embed="rId27"/>
          <a:srcRect t="4277" r="4283"/>
          <a:stretch/>
        </p:blipFill>
        <p:spPr>
          <a:xfrm>
            <a:off x="8389728" y="1075258"/>
            <a:ext cx="3734893" cy="2988085"/>
          </a:xfrm>
          <a:prstGeom prst="rect">
            <a:avLst/>
          </a:prstGeom>
        </p:spPr>
      </p:pic>
      <p:sp>
        <p:nvSpPr>
          <p:cNvPr id="14" name="TextBox 13">
            <a:extLst>
              <a:ext uri="{FF2B5EF4-FFF2-40B4-BE49-F238E27FC236}">
                <a16:creationId xmlns:a16="http://schemas.microsoft.com/office/drawing/2014/main" id="{93ABAA50-4F5A-9B81-F941-18A6E6CC540A}"/>
              </a:ext>
            </a:extLst>
          </p:cNvPr>
          <p:cNvSpPr txBox="1"/>
          <p:nvPr/>
        </p:nvSpPr>
        <p:spPr>
          <a:xfrm>
            <a:off x="9642424" y="1315419"/>
            <a:ext cx="1913024" cy="415498"/>
          </a:xfrm>
          <a:prstGeom prst="rect">
            <a:avLst/>
          </a:prstGeom>
          <a:noFill/>
        </p:spPr>
        <p:txBody>
          <a:bodyPr wrap="square" rtlCol="0">
            <a:spAutoFit/>
          </a:bodyPr>
          <a:lstStyle/>
          <a:p>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Mint Justice League</a:t>
            </a:r>
          </a:p>
          <a:p>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(MW, Applebaum+21)</a:t>
            </a:r>
            <a:endParaRPr lang="en-US"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a:extLst>
              <a:ext uri="{FF2B5EF4-FFF2-40B4-BE49-F238E27FC236}">
                <a16:creationId xmlns:a16="http://schemas.microsoft.com/office/drawing/2014/main" id="{6F468E9A-5D75-7312-4CED-158736CAE1FF}"/>
              </a:ext>
            </a:extLst>
          </p:cNvPr>
          <p:cNvSpPr txBox="1"/>
          <p:nvPr/>
        </p:nvSpPr>
        <p:spPr>
          <a:xfrm>
            <a:off x="10624312" y="1661239"/>
            <a:ext cx="1291102" cy="415498"/>
          </a:xfrm>
          <a:prstGeom prst="rect">
            <a:avLst/>
          </a:prstGeom>
          <a:noFill/>
        </p:spPr>
        <p:txBody>
          <a:bodyPr wrap="square">
            <a:spAutoFit/>
          </a:bodyPr>
          <a:lstStyle/>
          <a:p>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VINTERGATAN </a:t>
            </a:r>
          </a:p>
          <a:p>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(MW, Rey+22)</a:t>
            </a: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a:extLst>
              <a:ext uri="{FF2B5EF4-FFF2-40B4-BE49-F238E27FC236}">
                <a16:creationId xmlns:a16="http://schemas.microsoft.com/office/drawing/2014/main" id="{A0F97FAC-ED9D-4A77-CBF9-001D9FBED59D}"/>
              </a:ext>
            </a:extLst>
          </p:cNvPr>
          <p:cNvSpPr txBox="1"/>
          <p:nvPr/>
        </p:nvSpPr>
        <p:spPr>
          <a:xfrm>
            <a:off x="8821107" y="2614479"/>
            <a:ext cx="3629160" cy="1346522"/>
          </a:xfrm>
          <a:prstGeom prst="rect">
            <a:avLst/>
          </a:prstGeom>
          <a:noFill/>
        </p:spPr>
        <p:txBody>
          <a:bodyPr wrap="square">
            <a:spAutoFit/>
          </a:bodyPr>
          <a:lstStyle/>
          <a:p>
            <a:pPr algn="l" rtl="0">
              <a:spcBef>
                <a:spcPts val="0"/>
              </a:spcBef>
              <a:spcAft>
                <a:spcPts val="0"/>
              </a:spcAft>
            </a:pPr>
            <a:r>
              <a:rPr lang="en-US" sz="1000" b="1" i="0" u="none" strike="noStrike" dirty="0" err="1">
                <a:solidFill>
                  <a:srgbClr val="FB83D7"/>
                </a:solidFill>
                <a:effectLst/>
                <a:latin typeface="Verdana" panose="020B0604030504040204" pitchFamily="34" charset="0"/>
                <a:ea typeface="Verdana" panose="020B0604030504040204" pitchFamily="34" charset="0"/>
                <a:cs typeface="Verdana" panose="020B0604030504040204" pitchFamily="34" charset="0"/>
              </a:rPr>
              <a:t>Galacticus</a:t>
            </a:r>
            <a:r>
              <a:rPr lang="en-US" sz="1000" b="1" i="0" u="none" strike="noStrike" dirty="0">
                <a:solidFill>
                  <a:srgbClr val="FB83D7"/>
                </a:solidFill>
                <a:effectLst/>
                <a:latin typeface="Verdana" panose="020B0604030504040204" pitchFamily="34" charset="0"/>
                <a:ea typeface="Verdana" panose="020B0604030504040204" pitchFamily="34" charset="0"/>
                <a:cs typeface="Verdana" panose="020B0604030504040204" pitchFamily="34" charset="0"/>
              </a:rPr>
              <a:t> N-body </a:t>
            </a:r>
          </a:p>
          <a:p>
            <a:pPr algn="l" rtl="0">
              <a:spcBef>
                <a:spcPts val="0"/>
              </a:spcBef>
              <a:spcAft>
                <a:spcPts val="0"/>
              </a:spcAft>
            </a:pPr>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(MW, Weerasooriya+23)</a:t>
            </a:r>
          </a:p>
          <a:p>
            <a:pPr algn="l" rtl="0">
              <a:spcBef>
                <a:spcPts val="0"/>
              </a:spcBef>
              <a:spcAft>
                <a:spcPts val="0"/>
              </a:spcAft>
            </a:pPr>
            <a:endParaRPr lang="en-US" sz="1000" b="1" i="0" u="none" strike="noStrike" dirty="0">
              <a:solidFill>
                <a:schemeClr val="tx2">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endParaRPr>
          </a:p>
          <a:p>
            <a:pPr algn="l" rtl="0">
              <a:spcBef>
                <a:spcPts val="0"/>
              </a:spcBef>
              <a:spcAft>
                <a:spcPts val="0"/>
              </a:spcAft>
            </a:pPr>
            <a:r>
              <a:rPr lang="en-US" sz="1000" b="1" i="0" u="none" strike="noStrike" dirty="0" err="1">
                <a:solidFill>
                  <a:schemeClr val="tx2">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Galacticus</a:t>
            </a:r>
            <a:r>
              <a:rPr lang="en-US" sz="1000" b="1" i="0" u="none" strike="noStrike" dirty="0">
                <a:solidFill>
                  <a:schemeClr val="tx2">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 EPS </a:t>
            </a:r>
          </a:p>
          <a:p>
            <a:pPr algn="l" rtl="0">
              <a:spcBef>
                <a:spcPts val="0"/>
              </a:spcBef>
              <a:spcAft>
                <a:spcPts val="0"/>
              </a:spcAft>
            </a:pPr>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(MW, Weerasooriya+23)</a:t>
            </a:r>
          </a:p>
          <a:p>
            <a:br>
              <a:rPr lang="en-US" sz="1050" b="1"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050" b="1"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a:extLst>
              <a:ext uri="{FF2B5EF4-FFF2-40B4-BE49-F238E27FC236}">
                <a16:creationId xmlns:a16="http://schemas.microsoft.com/office/drawing/2014/main" id="{C554BCF9-C0E3-8BD4-5845-ABF8A42442A2}"/>
              </a:ext>
            </a:extLst>
          </p:cNvPr>
          <p:cNvSpPr txBox="1"/>
          <p:nvPr/>
        </p:nvSpPr>
        <p:spPr>
          <a:xfrm>
            <a:off x="10963076" y="2149380"/>
            <a:ext cx="1609486" cy="553998"/>
          </a:xfrm>
          <a:prstGeom prst="rect">
            <a:avLst/>
          </a:prstGeom>
          <a:noFill/>
        </p:spPr>
        <p:txBody>
          <a:bodyPr wrap="square">
            <a:spAutoFit/>
          </a:bodyPr>
          <a:lstStyle/>
          <a:p>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FIRE II</a:t>
            </a:r>
          </a:p>
          <a:p>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(MW, </a:t>
            </a:r>
          </a:p>
          <a:p>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Wetzel+16</a:t>
            </a:r>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4" name="New picture">
            <a:extLst>
              <a:ext uri="{FF2B5EF4-FFF2-40B4-BE49-F238E27FC236}">
                <a16:creationId xmlns:a16="http://schemas.microsoft.com/office/drawing/2014/main" id="{D30255C2-D573-5014-DA7B-48C21D086488}"/>
              </a:ext>
            </a:extLst>
          </p:cNvPr>
          <p:cNvPicPr/>
          <p:nvPr/>
        </p:nvPicPr>
        <p:blipFill rotWithShape="1">
          <a:blip r:embed="rId28"/>
          <a:srcRect t="5618" r="82051" b="47164"/>
          <a:stretch/>
        </p:blipFill>
        <p:spPr>
          <a:xfrm>
            <a:off x="10174990" y="2027774"/>
            <a:ext cx="654054" cy="648368"/>
          </a:xfrm>
          <a:prstGeom prst="rect">
            <a:avLst/>
          </a:prstGeom>
          <a:effectLst>
            <a:softEdge rad="63500"/>
          </a:effectLst>
        </p:spPr>
      </p:pic>
      <p:pic>
        <p:nvPicPr>
          <p:cNvPr id="38" name="Picture 37" descr="A galaxy in space with stars&#10;&#10;Description automatically generated">
            <a:extLst>
              <a:ext uri="{FF2B5EF4-FFF2-40B4-BE49-F238E27FC236}">
                <a16:creationId xmlns:a16="http://schemas.microsoft.com/office/drawing/2014/main" id="{BBE744E1-445A-23F5-6006-A6AF156371C5}"/>
              </a:ext>
            </a:extLst>
          </p:cNvPr>
          <p:cNvPicPr>
            <a:picLocks noChangeAspect="1"/>
          </p:cNvPicPr>
          <p:nvPr/>
        </p:nvPicPr>
        <p:blipFill>
          <a:blip r:embed="rId29"/>
          <a:stretch>
            <a:fillRect/>
          </a:stretch>
        </p:blipFill>
        <p:spPr>
          <a:xfrm>
            <a:off x="11175447" y="2737651"/>
            <a:ext cx="592372" cy="592372"/>
          </a:xfrm>
          <a:prstGeom prst="ellipse">
            <a:avLst/>
          </a:prstGeom>
          <a:effectLst>
            <a:glow rad="16899">
              <a:schemeClr val="accent4">
                <a:lumMod val="40000"/>
                <a:lumOff val="60000"/>
                <a:alpha val="16000"/>
              </a:schemeClr>
            </a:glow>
            <a:softEdge rad="127000"/>
          </a:effectLst>
        </p:spPr>
      </p:pic>
      <p:pic>
        <p:nvPicPr>
          <p:cNvPr id="39" name="Picture 38" descr="A collage of different galaxies&#10;&#10;Description automatically generated">
            <a:extLst>
              <a:ext uri="{FF2B5EF4-FFF2-40B4-BE49-F238E27FC236}">
                <a16:creationId xmlns:a16="http://schemas.microsoft.com/office/drawing/2014/main" id="{572ACD0A-BBD2-6791-EFE8-78FB0853C8B7}"/>
              </a:ext>
            </a:extLst>
          </p:cNvPr>
          <p:cNvPicPr>
            <a:picLocks noChangeAspect="1"/>
          </p:cNvPicPr>
          <p:nvPr/>
        </p:nvPicPr>
        <p:blipFill>
          <a:blip r:embed="rId30"/>
          <a:stretch>
            <a:fillRect/>
          </a:stretch>
        </p:blipFill>
        <p:spPr>
          <a:xfrm>
            <a:off x="9083387" y="1523269"/>
            <a:ext cx="675832" cy="675832"/>
          </a:xfrm>
          <a:prstGeom prst="rect">
            <a:avLst/>
          </a:prstGeom>
        </p:spPr>
      </p:pic>
      <p:sp>
        <p:nvSpPr>
          <p:cNvPr id="62" name="Slide Number Placeholder 11">
            <a:extLst>
              <a:ext uri="{FF2B5EF4-FFF2-40B4-BE49-F238E27FC236}">
                <a16:creationId xmlns:a16="http://schemas.microsoft.com/office/drawing/2014/main" id="{41E5B934-9566-4183-EE4D-448E783F3346}"/>
              </a:ext>
            </a:extLst>
          </p:cNvPr>
          <p:cNvSpPr>
            <a:spLocks noGrp="1"/>
          </p:cNvSpPr>
          <p:nvPr>
            <p:ph type="sldNum" sz="quarter" idx="12"/>
          </p:nvPr>
        </p:nvSpPr>
        <p:spPr>
          <a:xfrm>
            <a:off x="8610600" y="6356350"/>
            <a:ext cx="2743200" cy="365125"/>
          </a:xfrm>
        </p:spPr>
        <p:txBody>
          <a:bodyPr/>
          <a:lstStyle/>
          <a:p>
            <a:fld id="{9DFDD3A6-5424-8848-86D9-9B857B30E306}" type="slidenum">
              <a:rPr lang="en-US" smtClean="0"/>
              <a:t>1</a:t>
            </a:fld>
            <a:endParaRPr lang="en-US"/>
          </a:p>
        </p:txBody>
      </p:sp>
      <p:sp>
        <p:nvSpPr>
          <p:cNvPr id="71" name="Rectangle 70">
            <a:extLst>
              <a:ext uri="{FF2B5EF4-FFF2-40B4-BE49-F238E27FC236}">
                <a16:creationId xmlns:a16="http://schemas.microsoft.com/office/drawing/2014/main" id="{8B1B6A17-CB1F-F471-B575-6A96B20E3884}"/>
              </a:ext>
            </a:extLst>
          </p:cNvPr>
          <p:cNvSpPr/>
          <p:nvPr/>
        </p:nvSpPr>
        <p:spPr>
          <a:xfrm>
            <a:off x="5187142" y="1743560"/>
            <a:ext cx="2749790" cy="2144983"/>
          </a:xfrm>
          <a:custGeom>
            <a:avLst/>
            <a:gdLst>
              <a:gd name="connsiteX0" fmla="*/ 0 w 2749790"/>
              <a:gd name="connsiteY0" fmla="*/ 0 h 2144983"/>
              <a:gd name="connsiteX1" fmla="*/ 494962 w 2749790"/>
              <a:gd name="connsiteY1" fmla="*/ 0 h 2144983"/>
              <a:gd name="connsiteX2" fmla="*/ 1072418 w 2749790"/>
              <a:gd name="connsiteY2" fmla="*/ 0 h 2144983"/>
              <a:gd name="connsiteX3" fmla="*/ 1594878 w 2749790"/>
              <a:gd name="connsiteY3" fmla="*/ 0 h 2144983"/>
              <a:gd name="connsiteX4" fmla="*/ 2089840 w 2749790"/>
              <a:gd name="connsiteY4" fmla="*/ 0 h 2144983"/>
              <a:gd name="connsiteX5" fmla="*/ 2749790 w 2749790"/>
              <a:gd name="connsiteY5" fmla="*/ 0 h 2144983"/>
              <a:gd name="connsiteX6" fmla="*/ 2749790 w 2749790"/>
              <a:gd name="connsiteY6" fmla="*/ 536246 h 2144983"/>
              <a:gd name="connsiteX7" fmla="*/ 2749790 w 2749790"/>
              <a:gd name="connsiteY7" fmla="*/ 1072492 h 2144983"/>
              <a:gd name="connsiteX8" fmla="*/ 2749790 w 2749790"/>
              <a:gd name="connsiteY8" fmla="*/ 1565838 h 2144983"/>
              <a:gd name="connsiteX9" fmla="*/ 2749790 w 2749790"/>
              <a:gd name="connsiteY9" fmla="*/ 2144983 h 2144983"/>
              <a:gd name="connsiteX10" fmla="*/ 2254828 w 2749790"/>
              <a:gd name="connsiteY10" fmla="*/ 2144983 h 2144983"/>
              <a:gd name="connsiteX11" fmla="*/ 1787363 w 2749790"/>
              <a:gd name="connsiteY11" fmla="*/ 2144983 h 2144983"/>
              <a:gd name="connsiteX12" fmla="*/ 1209908 w 2749790"/>
              <a:gd name="connsiteY12" fmla="*/ 2144983 h 2144983"/>
              <a:gd name="connsiteX13" fmla="*/ 714945 w 2749790"/>
              <a:gd name="connsiteY13" fmla="*/ 2144983 h 2144983"/>
              <a:gd name="connsiteX14" fmla="*/ 0 w 2749790"/>
              <a:gd name="connsiteY14" fmla="*/ 2144983 h 2144983"/>
              <a:gd name="connsiteX15" fmla="*/ 0 w 2749790"/>
              <a:gd name="connsiteY15" fmla="*/ 1565838 h 2144983"/>
              <a:gd name="connsiteX16" fmla="*/ 0 w 2749790"/>
              <a:gd name="connsiteY16" fmla="*/ 1072492 h 2144983"/>
              <a:gd name="connsiteX17" fmla="*/ 0 w 2749790"/>
              <a:gd name="connsiteY17" fmla="*/ 514796 h 2144983"/>
              <a:gd name="connsiteX18" fmla="*/ 0 w 2749790"/>
              <a:gd name="connsiteY18" fmla="*/ 0 h 214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9790" h="2144983" fill="none" extrusionOk="0">
                <a:moveTo>
                  <a:pt x="0" y="0"/>
                </a:moveTo>
                <a:cubicBezTo>
                  <a:pt x="196001" y="-4434"/>
                  <a:pt x="271413" y="43060"/>
                  <a:pt x="494962" y="0"/>
                </a:cubicBezTo>
                <a:cubicBezTo>
                  <a:pt x="718511" y="-43060"/>
                  <a:pt x="954296" y="5983"/>
                  <a:pt x="1072418" y="0"/>
                </a:cubicBezTo>
                <a:cubicBezTo>
                  <a:pt x="1190540" y="-5983"/>
                  <a:pt x="1337260" y="30541"/>
                  <a:pt x="1594878" y="0"/>
                </a:cubicBezTo>
                <a:cubicBezTo>
                  <a:pt x="1852496" y="-30541"/>
                  <a:pt x="1963587" y="55311"/>
                  <a:pt x="2089840" y="0"/>
                </a:cubicBezTo>
                <a:cubicBezTo>
                  <a:pt x="2216093" y="-55311"/>
                  <a:pt x="2424719" y="52680"/>
                  <a:pt x="2749790" y="0"/>
                </a:cubicBezTo>
                <a:cubicBezTo>
                  <a:pt x="2806474" y="180393"/>
                  <a:pt x="2703053" y="371240"/>
                  <a:pt x="2749790" y="536246"/>
                </a:cubicBezTo>
                <a:cubicBezTo>
                  <a:pt x="2796527" y="701252"/>
                  <a:pt x="2691509" y="847059"/>
                  <a:pt x="2749790" y="1072492"/>
                </a:cubicBezTo>
                <a:cubicBezTo>
                  <a:pt x="2808071" y="1297925"/>
                  <a:pt x="2729925" y="1350767"/>
                  <a:pt x="2749790" y="1565838"/>
                </a:cubicBezTo>
                <a:cubicBezTo>
                  <a:pt x="2769655" y="1780909"/>
                  <a:pt x="2740706" y="1900982"/>
                  <a:pt x="2749790" y="2144983"/>
                </a:cubicBezTo>
                <a:cubicBezTo>
                  <a:pt x="2649619" y="2190209"/>
                  <a:pt x="2382511" y="2135768"/>
                  <a:pt x="2254828" y="2144983"/>
                </a:cubicBezTo>
                <a:cubicBezTo>
                  <a:pt x="2127145" y="2154198"/>
                  <a:pt x="2010120" y="2102272"/>
                  <a:pt x="1787363" y="2144983"/>
                </a:cubicBezTo>
                <a:cubicBezTo>
                  <a:pt x="1564607" y="2187694"/>
                  <a:pt x="1497838" y="2127029"/>
                  <a:pt x="1209908" y="2144983"/>
                </a:cubicBezTo>
                <a:cubicBezTo>
                  <a:pt x="921979" y="2162937"/>
                  <a:pt x="844110" y="2096193"/>
                  <a:pt x="714945" y="2144983"/>
                </a:cubicBezTo>
                <a:cubicBezTo>
                  <a:pt x="585780" y="2193773"/>
                  <a:pt x="237838" y="2061982"/>
                  <a:pt x="0" y="2144983"/>
                </a:cubicBezTo>
                <a:cubicBezTo>
                  <a:pt x="-62313" y="1861182"/>
                  <a:pt x="53795" y="1726216"/>
                  <a:pt x="0" y="1565838"/>
                </a:cubicBezTo>
                <a:cubicBezTo>
                  <a:pt x="-53795" y="1405460"/>
                  <a:pt x="26895" y="1225724"/>
                  <a:pt x="0" y="1072492"/>
                </a:cubicBezTo>
                <a:cubicBezTo>
                  <a:pt x="-26895" y="919260"/>
                  <a:pt x="42449" y="763800"/>
                  <a:pt x="0" y="514796"/>
                </a:cubicBezTo>
                <a:cubicBezTo>
                  <a:pt x="-42449" y="265792"/>
                  <a:pt x="25623" y="109818"/>
                  <a:pt x="0" y="0"/>
                </a:cubicBezTo>
                <a:close/>
              </a:path>
              <a:path w="2749790" h="2144983" stroke="0" extrusionOk="0">
                <a:moveTo>
                  <a:pt x="0" y="0"/>
                </a:moveTo>
                <a:cubicBezTo>
                  <a:pt x="210697" y="-47886"/>
                  <a:pt x="277067" y="7785"/>
                  <a:pt x="522460" y="0"/>
                </a:cubicBezTo>
                <a:cubicBezTo>
                  <a:pt x="767853" y="-7785"/>
                  <a:pt x="777410" y="28347"/>
                  <a:pt x="989924" y="0"/>
                </a:cubicBezTo>
                <a:cubicBezTo>
                  <a:pt x="1202438" y="-28347"/>
                  <a:pt x="1344756" y="6969"/>
                  <a:pt x="1594878" y="0"/>
                </a:cubicBezTo>
                <a:cubicBezTo>
                  <a:pt x="1845000" y="-6969"/>
                  <a:pt x="1966608" y="31629"/>
                  <a:pt x="2117338" y="0"/>
                </a:cubicBezTo>
                <a:cubicBezTo>
                  <a:pt x="2268068" y="-31629"/>
                  <a:pt x="2458966" y="66026"/>
                  <a:pt x="2749790" y="0"/>
                </a:cubicBezTo>
                <a:cubicBezTo>
                  <a:pt x="2772574" y="254470"/>
                  <a:pt x="2704475" y="441891"/>
                  <a:pt x="2749790" y="579145"/>
                </a:cubicBezTo>
                <a:cubicBezTo>
                  <a:pt x="2795105" y="716400"/>
                  <a:pt x="2713179" y="847744"/>
                  <a:pt x="2749790" y="1115391"/>
                </a:cubicBezTo>
                <a:cubicBezTo>
                  <a:pt x="2786401" y="1383038"/>
                  <a:pt x="2701482" y="1395141"/>
                  <a:pt x="2749790" y="1651637"/>
                </a:cubicBezTo>
                <a:cubicBezTo>
                  <a:pt x="2798098" y="1908133"/>
                  <a:pt x="2733048" y="2016855"/>
                  <a:pt x="2749790" y="2144983"/>
                </a:cubicBezTo>
                <a:cubicBezTo>
                  <a:pt x="2549836" y="2154796"/>
                  <a:pt x="2393248" y="2107966"/>
                  <a:pt x="2254828" y="2144983"/>
                </a:cubicBezTo>
                <a:cubicBezTo>
                  <a:pt x="2116408" y="2182000"/>
                  <a:pt x="1899269" y="2115824"/>
                  <a:pt x="1704870" y="2144983"/>
                </a:cubicBezTo>
                <a:cubicBezTo>
                  <a:pt x="1510471" y="2174142"/>
                  <a:pt x="1408625" y="2094470"/>
                  <a:pt x="1182410" y="2144983"/>
                </a:cubicBezTo>
                <a:cubicBezTo>
                  <a:pt x="956195" y="2195496"/>
                  <a:pt x="827443" y="2122971"/>
                  <a:pt x="577456" y="2144983"/>
                </a:cubicBezTo>
                <a:cubicBezTo>
                  <a:pt x="327469" y="2166995"/>
                  <a:pt x="205198" y="2080490"/>
                  <a:pt x="0" y="2144983"/>
                </a:cubicBezTo>
                <a:cubicBezTo>
                  <a:pt x="-23495" y="1922390"/>
                  <a:pt x="50635" y="1793506"/>
                  <a:pt x="0" y="1651637"/>
                </a:cubicBezTo>
                <a:cubicBezTo>
                  <a:pt x="-50635" y="1509768"/>
                  <a:pt x="42065" y="1350443"/>
                  <a:pt x="0" y="1115391"/>
                </a:cubicBezTo>
                <a:cubicBezTo>
                  <a:pt x="-42065" y="880339"/>
                  <a:pt x="14447" y="760507"/>
                  <a:pt x="0" y="600595"/>
                </a:cubicBezTo>
                <a:cubicBezTo>
                  <a:pt x="-14447" y="440683"/>
                  <a:pt x="66395" y="295660"/>
                  <a:pt x="0" y="0"/>
                </a:cubicBezTo>
                <a:close/>
              </a:path>
            </a:pathLst>
          </a:custGeom>
          <a:solidFill>
            <a:schemeClr val="tx1"/>
          </a:solid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4">
            <a:extLst>
              <a:ext uri="{FF2B5EF4-FFF2-40B4-BE49-F238E27FC236}">
                <a16:creationId xmlns:a16="http://schemas.microsoft.com/office/drawing/2014/main" id="{7ED84F9B-E16E-DBDD-4A0B-52B0BE6790A2}"/>
              </a:ext>
            </a:extLst>
          </p:cNvPr>
          <p:cNvGrpSpPr/>
          <p:nvPr/>
        </p:nvGrpSpPr>
        <p:grpSpPr>
          <a:xfrm>
            <a:off x="5494025" y="1960298"/>
            <a:ext cx="2316960" cy="1474560"/>
            <a:chOff x="5494025" y="1960298"/>
            <a:chExt cx="2316960" cy="1474560"/>
          </a:xfrm>
        </p:grpSpPr>
        <mc:AlternateContent xmlns:mc="http://schemas.openxmlformats.org/markup-compatibility/2006">
          <mc:Choice xmlns:p14="http://schemas.microsoft.com/office/powerpoint/2010/main" Requires="p14">
            <p:contentPart p14:bwMode="auto" r:id="rId31">
              <p14:nvContentPartPr>
                <p14:cNvPr id="73" name="Ink 72">
                  <a:extLst>
                    <a:ext uri="{FF2B5EF4-FFF2-40B4-BE49-F238E27FC236}">
                      <a16:creationId xmlns:a16="http://schemas.microsoft.com/office/drawing/2014/main" id="{FD19EE03-CE3A-241D-D13F-4C5B54D5E2F7}"/>
                    </a:ext>
                  </a:extLst>
                </p14:cNvPr>
                <p14:cNvContentPartPr/>
                <p14:nvPr/>
              </p14:nvContentPartPr>
              <p14:xfrm>
                <a:off x="5494025" y="1960298"/>
                <a:ext cx="360" cy="1474560"/>
              </p14:xfrm>
            </p:contentPart>
          </mc:Choice>
          <mc:Fallback>
            <p:pic>
              <p:nvPicPr>
                <p:cNvPr id="73" name="Ink 72">
                  <a:extLst>
                    <a:ext uri="{FF2B5EF4-FFF2-40B4-BE49-F238E27FC236}">
                      <a16:creationId xmlns:a16="http://schemas.microsoft.com/office/drawing/2014/main" id="{FD19EE03-CE3A-241D-D13F-4C5B54D5E2F7}"/>
                    </a:ext>
                  </a:extLst>
                </p:cNvPr>
                <p:cNvPicPr/>
                <p:nvPr/>
              </p:nvPicPr>
              <p:blipFill>
                <a:blip r:embed="rId32"/>
                <a:stretch>
                  <a:fillRect/>
                </a:stretch>
              </p:blipFill>
              <p:spPr>
                <a:xfrm>
                  <a:off x="5487905" y="1954178"/>
                  <a:ext cx="12600" cy="1486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4" name="Ink 73">
                  <a:extLst>
                    <a:ext uri="{FF2B5EF4-FFF2-40B4-BE49-F238E27FC236}">
                      <a16:creationId xmlns:a16="http://schemas.microsoft.com/office/drawing/2014/main" id="{CC2CB88E-5E91-0AB0-4E5E-F021E1F37A39}"/>
                    </a:ext>
                  </a:extLst>
                </p14:cNvPr>
                <p14:cNvContentPartPr/>
                <p14:nvPr/>
              </p14:nvContentPartPr>
              <p14:xfrm>
                <a:off x="5494025" y="3407498"/>
                <a:ext cx="2316960" cy="27360"/>
              </p14:xfrm>
            </p:contentPart>
          </mc:Choice>
          <mc:Fallback>
            <p:pic>
              <p:nvPicPr>
                <p:cNvPr id="74" name="Ink 73">
                  <a:extLst>
                    <a:ext uri="{FF2B5EF4-FFF2-40B4-BE49-F238E27FC236}">
                      <a16:creationId xmlns:a16="http://schemas.microsoft.com/office/drawing/2014/main" id="{CC2CB88E-5E91-0AB0-4E5E-F021E1F37A39}"/>
                    </a:ext>
                  </a:extLst>
                </p:cNvPr>
                <p:cNvPicPr/>
                <p:nvPr/>
              </p:nvPicPr>
              <p:blipFill>
                <a:blip r:embed="rId34"/>
                <a:stretch>
                  <a:fillRect/>
                </a:stretch>
              </p:blipFill>
              <p:spPr>
                <a:xfrm>
                  <a:off x="5487905" y="3401378"/>
                  <a:ext cx="2329200" cy="3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87" name="Ink 86">
                <a:extLst>
                  <a:ext uri="{FF2B5EF4-FFF2-40B4-BE49-F238E27FC236}">
                    <a16:creationId xmlns:a16="http://schemas.microsoft.com/office/drawing/2014/main" id="{90B2563A-EEE4-A2A3-5FCF-F5A7F332358D}"/>
                  </a:ext>
                </a:extLst>
              </p14:cNvPr>
              <p14:cNvContentPartPr/>
              <p14:nvPr/>
            </p14:nvContentPartPr>
            <p14:xfrm>
              <a:off x="5424317" y="1890408"/>
              <a:ext cx="153360" cy="130320"/>
            </p14:xfrm>
          </p:contentPart>
        </mc:Choice>
        <mc:Fallback>
          <p:pic>
            <p:nvPicPr>
              <p:cNvPr id="87" name="Ink 86">
                <a:extLst>
                  <a:ext uri="{FF2B5EF4-FFF2-40B4-BE49-F238E27FC236}">
                    <a16:creationId xmlns:a16="http://schemas.microsoft.com/office/drawing/2014/main" id="{90B2563A-EEE4-A2A3-5FCF-F5A7F332358D}"/>
                  </a:ext>
                </a:extLst>
              </p:cNvPr>
              <p:cNvPicPr/>
              <p:nvPr/>
            </p:nvPicPr>
            <p:blipFill>
              <a:blip r:embed="rId36"/>
              <a:stretch>
                <a:fillRect/>
              </a:stretch>
            </p:blipFill>
            <p:spPr>
              <a:xfrm>
                <a:off x="5418197" y="1884288"/>
                <a:ext cx="165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3" name="Ink 92">
                <a:extLst>
                  <a:ext uri="{FF2B5EF4-FFF2-40B4-BE49-F238E27FC236}">
                    <a16:creationId xmlns:a16="http://schemas.microsoft.com/office/drawing/2014/main" id="{65DDBE88-ECBE-C09A-88DE-9ADCB3937DAB}"/>
                  </a:ext>
                </a:extLst>
              </p14:cNvPr>
              <p14:cNvContentPartPr/>
              <p14:nvPr/>
            </p14:nvContentPartPr>
            <p14:xfrm>
              <a:off x="7727597" y="3361728"/>
              <a:ext cx="126720" cy="120960"/>
            </p14:xfrm>
          </p:contentPart>
        </mc:Choice>
        <mc:Fallback>
          <p:pic>
            <p:nvPicPr>
              <p:cNvPr id="93" name="Ink 92">
                <a:extLst>
                  <a:ext uri="{FF2B5EF4-FFF2-40B4-BE49-F238E27FC236}">
                    <a16:creationId xmlns:a16="http://schemas.microsoft.com/office/drawing/2014/main" id="{65DDBE88-ECBE-C09A-88DE-9ADCB3937DAB}"/>
                  </a:ext>
                </a:extLst>
              </p:cNvPr>
              <p:cNvPicPr/>
              <p:nvPr/>
            </p:nvPicPr>
            <p:blipFill>
              <a:blip r:embed="rId38"/>
              <a:stretch>
                <a:fillRect/>
              </a:stretch>
            </p:blipFill>
            <p:spPr>
              <a:xfrm>
                <a:off x="7721477" y="3355608"/>
                <a:ext cx="138960" cy="133200"/>
              </a:xfrm>
              <a:prstGeom prst="rect">
                <a:avLst/>
              </a:prstGeom>
            </p:spPr>
          </p:pic>
        </mc:Fallback>
      </mc:AlternateContent>
      <p:sp>
        <p:nvSpPr>
          <p:cNvPr id="99" name="TextBox 98">
            <a:extLst>
              <a:ext uri="{FF2B5EF4-FFF2-40B4-BE49-F238E27FC236}">
                <a16:creationId xmlns:a16="http://schemas.microsoft.com/office/drawing/2014/main" id="{24F45CA6-2BE1-78F9-1C46-69ACF7AAEDD9}"/>
              </a:ext>
            </a:extLst>
          </p:cNvPr>
          <p:cNvSpPr txBox="1"/>
          <p:nvPr/>
        </p:nvSpPr>
        <p:spPr>
          <a:xfrm>
            <a:off x="4788326" y="1600994"/>
            <a:ext cx="1223511" cy="400110"/>
          </a:xfrm>
          <a:prstGeom prst="rect">
            <a:avLst/>
          </a:prstGeom>
          <a:noFill/>
        </p:spPr>
        <p:txBody>
          <a:bodyPr wrap="square" rtlCol="0">
            <a:spAutoFit/>
          </a:bodyPr>
          <a:lstStyle/>
          <a:p>
            <a:r>
              <a:rPr lang="en-US" sz="2000" b="1" dirty="0" err="1">
                <a:solidFill>
                  <a:schemeClr val="bg1"/>
                </a:solidFill>
                <a:latin typeface="Comic Sans MS" panose="030F0902030302020204" pitchFamily="66" charset="0"/>
              </a:rPr>
              <a:t>M</a:t>
            </a:r>
            <a:r>
              <a:rPr lang="en-US" sz="2000" b="1" baseline="-25000" dirty="0" err="1">
                <a:solidFill>
                  <a:schemeClr val="bg1"/>
                </a:solidFill>
                <a:latin typeface="Comic Sans MS" panose="030F0902030302020204" pitchFamily="66" charset="0"/>
              </a:rPr>
              <a:t>res</a:t>
            </a:r>
            <a:endParaRPr lang="en-US" sz="2000" b="1" baseline="-25000" dirty="0">
              <a:solidFill>
                <a:schemeClr val="bg1"/>
              </a:solidFill>
              <a:latin typeface="Comic Sans MS" panose="030F0902030302020204" pitchFamily="66" charset="0"/>
            </a:endParaRPr>
          </a:p>
        </p:txBody>
      </p:sp>
      <p:sp>
        <p:nvSpPr>
          <p:cNvPr id="100" name="TextBox 99">
            <a:extLst>
              <a:ext uri="{FF2B5EF4-FFF2-40B4-BE49-F238E27FC236}">
                <a16:creationId xmlns:a16="http://schemas.microsoft.com/office/drawing/2014/main" id="{D754C1E5-70DC-D2F7-186A-D6892B6DB3CA}"/>
              </a:ext>
            </a:extLst>
          </p:cNvPr>
          <p:cNvSpPr txBox="1"/>
          <p:nvPr/>
        </p:nvSpPr>
        <p:spPr>
          <a:xfrm>
            <a:off x="6939819" y="3473443"/>
            <a:ext cx="1223511" cy="297517"/>
          </a:xfrm>
          <a:prstGeom prst="rect">
            <a:avLst/>
          </a:prstGeom>
          <a:noFill/>
        </p:spPr>
        <p:txBody>
          <a:bodyPr wrap="square" rtlCol="0">
            <a:spAutoFit/>
          </a:bodyPr>
          <a:lstStyle/>
          <a:p>
            <a:r>
              <a:rPr lang="en-US" sz="2000" b="1" baseline="-25000" dirty="0">
                <a:solidFill>
                  <a:schemeClr val="bg1"/>
                </a:solidFill>
                <a:latin typeface="Comic Sans MS" panose="030F0902030302020204" pitchFamily="66" charset="0"/>
              </a:rPr>
              <a:t># Galaxies</a:t>
            </a:r>
          </a:p>
        </p:txBody>
      </p:sp>
      <p:sp>
        <p:nvSpPr>
          <p:cNvPr id="101" name="Rectangle 100">
            <a:extLst>
              <a:ext uri="{FF2B5EF4-FFF2-40B4-BE49-F238E27FC236}">
                <a16:creationId xmlns:a16="http://schemas.microsoft.com/office/drawing/2014/main" id="{E39B62BA-3FEF-AD19-D902-0D3E4250F084}"/>
              </a:ext>
            </a:extLst>
          </p:cNvPr>
          <p:cNvSpPr/>
          <p:nvPr/>
        </p:nvSpPr>
        <p:spPr>
          <a:xfrm>
            <a:off x="5624124" y="2065867"/>
            <a:ext cx="907158" cy="548612"/>
          </a:xfrm>
          <a:custGeom>
            <a:avLst/>
            <a:gdLst>
              <a:gd name="connsiteX0" fmla="*/ 0 w 907158"/>
              <a:gd name="connsiteY0" fmla="*/ 0 h 548612"/>
              <a:gd name="connsiteX1" fmla="*/ 444507 w 907158"/>
              <a:gd name="connsiteY1" fmla="*/ 0 h 548612"/>
              <a:gd name="connsiteX2" fmla="*/ 907158 w 907158"/>
              <a:gd name="connsiteY2" fmla="*/ 0 h 548612"/>
              <a:gd name="connsiteX3" fmla="*/ 907158 w 907158"/>
              <a:gd name="connsiteY3" fmla="*/ 548612 h 548612"/>
              <a:gd name="connsiteX4" fmla="*/ 453579 w 907158"/>
              <a:gd name="connsiteY4" fmla="*/ 548612 h 548612"/>
              <a:gd name="connsiteX5" fmla="*/ 0 w 907158"/>
              <a:gd name="connsiteY5" fmla="*/ 548612 h 548612"/>
              <a:gd name="connsiteX6" fmla="*/ 0 w 907158"/>
              <a:gd name="connsiteY6" fmla="*/ 0 h 54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158" h="548612" extrusionOk="0">
                <a:moveTo>
                  <a:pt x="0" y="0"/>
                </a:moveTo>
                <a:cubicBezTo>
                  <a:pt x="185943" y="-5602"/>
                  <a:pt x="328397" y="44870"/>
                  <a:pt x="444507" y="0"/>
                </a:cubicBezTo>
                <a:cubicBezTo>
                  <a:pt x="560617" y="-44870"/>
                  <a:pt x="757901" y="24576"/>
                  <a:pt x="907158" y="0"/>
                </a:cubicBezTo>
                <a:cubicBezTo>
                  <a:pt x="911404" y="188342"/>
                  <a:pt x="853983" y="397625"/>
                  <a:pt x="907158" y="548612"/>
                </a:cubicBezTo>
                <a:cubicBezTo>
                  <a:pt x="738421" y="594714"/>
                  <a:pt x="654233" y="518879"/>
                  <a:pt x="453579" y="548612"/>
                </a:cubicBezTo>
                <a:cubicBezTo>
                  <a:pt x="252925" y="578345"/>
                  <a:pt x="182694" y="499926"/>
                  <a:pt x="0" y="548612"/>
                </a:cubicBezTo>
                <a:cubicBezTo>
                  <a:pt x="-57940" y="368967"/>
                  <a:pt x="16504" y="210134"/>
                  <a:pt x="0" y="0"/>
                </a:cubicBezTo>
                <a:close/>
              </a:path>
            </a:pathLst>
          </a:custGeom>
          <a:noFill/>
          <a:ln>
            <a:solidFill>
              <a:schemeClr val="tx2">
                <a:lumMod val="25000"/>
                <a:lumOff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solidFill>
                  <a:schemeClr val="bg1"/>
                </a:solidFill>
                <a:latin typeface="Comic Sans MS" panose="030F0902030302020204" pitchFamily="66" charset="0"/>
              </a:rPr>
              <a:t>Zoom in</a:t>
            </a:r>
          </a:p>
          <a:p>
            <a:pPr algn="ctr"/>
            <a:r>
              <a:rPr lang="en-US" sz="1050" dirty="0">
                <a:solidFill>
                  <a:schemeClr val="bg1"/>
                </a:solidFill>
                <a:latin typeface="Comic Sans MS" panose="030F0902030302020204" pitchFamily="66" charset="0"/>
              </a:rPr>
              <a:t>simulations</a:t>
            </a:r>
          </a:p>
        </p:txBody>
      </p:sp>
      <p:sp>
        <p:nvSpPr>
          <p:cNvPr id="102" name="Rectangle 101">
            <a:extLst>
              <a:ext uri="{FF2B5EF4-FFF2-40B4-BE49-F238E27FC236}">
                <a16:creationId xmlns:a16="http://schemas.microsoft.com/office/drawing/2014/main" id="{0A8F63EC-B4D5-3583-3088-2CCAC1FC2F2C}"/>
              </a:ext>
            </a:extLst>
          </p:cNvPr>
          <p:cNvSpPr/>
          <p:nvPr/>
        </p:nvSpPr>
        <p:spPr>
          <a:xfrm>
            <a:off x="6617058" y="2697289"/>
            <a:ext cx="1319154" cy="611963"/>
          </a:xfrm>
          <a:custGeom>
            <a:avLst/>
            <a:gdLst>
              <a:gd name="connsiteX0" fmla="*/ 0 w 1319154"/>
              <a:gd name="connsiteY0" fmla="*/ 0 h 611963"/>
              <a:gd name="connsiteX1" fmla="*/ 426526 w 1319154"/>
              <a:gd name="connsiteY1" fmla="*/ 0 h 611963"/>
              <a:gd name="connsiteX2" fmla="*/ 826670 w 1319154"/>
              <a:gd name="connsiteY2" fmla="*/ 0 h 611963"/>
              <a:gd name="connsiteX3" fmla="*/ 1319154 w 1319154"/>
              <a:gd name="connsiteY3" fmla="*/ 0 h 611963"/>
              <a:gd name="connsiteX4" fmla="*/ 1319154 w 1319154"/>
              <a:gd name="connsiteY4" fmla="*/ 299862 h 611963"/>
              <a:gd name="connsiteX5" fmla="*/ 1319154 w 1319154"/>
              <a:gd name="connsiteY5" fmla="*/ 611963 h 611963"/>
              <a:gd name="connsiteX6" fmla="*/ 905819 w 1319154"/>
              <a:gd name="connsiteY6" fmla="*/ 611963 h 611963"/>
              <a:gd name="connsiteX7" fmla="*/ 492484 w 1319154"/>
              <a:gd name="connsiteY7" fmla="*/ 611963 h 611963"/>
              <a:gd name="connsiteX8" fmla="*/ 0 w 1319154"/>
              <a:gd name="connsiteY8" fmla="*/ 611963 h 611963"/>
              <a:gd name="connsiteX9" fmla="*/ 0 w 1319154"/>
              <a:gd name="connsiteY9" fmla="*/ 324340 h 611963"/>
              <a:gd name="connsiteX10" fmla="*/ 0 w 1319154"/>
              <a:gd name="connsiteY10" fmla="*/ 0 h 61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9154" h="611963" extrusionOk="0">
                <a:moveTo>
                  <a:pt x="0" y="0"/>
                </a:moveTo>
                <a:cubicBezTo>
                  <a:pt x="107691" y="-15882"/>
                  <a:pt x="264331" y="28223"/>
                  <a:pt x="426526" y="0"/>
                </a:cubicBezTo>
                <a:cubicBezTo>
                  <a:pt x="588721" y="-28223"/>
                  <a:pt x="631592" y="11246"/>
                  <a:pt x="826670" y="0"/>
                </a:cubicBezTo>
                <a:cubicBezTo>
                  <a:pt x="1021748" y="-11246"/>
                  <a:pt x="1137680" y="12117"/>
                  <a:pt x="1319154" y="0"/>
                </a:cubicBezTo>
                <a:cubicBezTo>
                  <a:pt x="1352406" y="77717"/>
                  <a:pt x="1295595" y="171882"/>
                  <a:pt x="1319154" y="299862"/>
                </a:cubicBezTo>
                <a:cubicBezTo>
                  <a:pt x="1342713" y="427842"/>
                  <a:pt x="1283926" y="466594"/>
                  <a:pt x="1319154" y="611963"/>
                </a:cubicBezTo>
                <a:cubicBezTo>
                  <a:pt x="1190164" y="659210"/>
                  <a:pt x="1012048" y="580394"/>
                  <a:pt x="905819" y="611963"/>
                </a:cubicBezTo>
                <a:cubicBezTo>
                  <a:pt x="799591" y="643532"/>
                  <a:pt x="621371" y="578146"/>
                  <a:pt x="492484" y="611963"/>
                </a:cubicBezTo>
                <a:cubicBezTo>
                  <a:pt x="363598" y="645780"/>
                  <a:pt x="169855" y="567603"/>
                  <a:pt x="0" y="611963"/>
                </a:cubicBezTo>
                <a:cubicBezTo>
                  <a:pt x="-6641" y="515114"/>
                  <a:pt x="23642" y="459692"/>
                  <a:pt x="0" y="324340"/>
                </a:cubicBezTo>
                <a:cubicBezTo>
                  <a:pt x="-23642" y="188988"/>
                  <a:pt x="29928" y="103567"/>
                  <a:pt x="0" y="0"/>
                </a:cubicBezTo>
                <a:close/>
              </a:path>
            </a:pathLst>
          </a:custGeom>
          <a:noFill/>
          <a:ln>
            <a:solidFill>
              <a:srgbClr val="92D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solidFill>
                  <a:schemeClr val="bg1"/>
                </a:solidFill>
                <a:latin typeface="Comic Sans MS" panose="030F0902030302020204" pitchFamily="66" charset="0"/>
              </a:rPr>
              <a:t>Large cosmological volumes: </a:t>
            </a:r>
            <a:r>
              <a:rPr lang="en-US" sz="1050" dirty="0" err="1">
                <a:solidFill>
                  <a:schemeClr val="bg1"/>
                </a:solidFill>
                <a:latin typeface="Comic Sans MS" panose="030F0902030302020204" pitchFamily="66" charset="0"/>
              </a:rPr>
              <a:t>e.g.TNG</a:t>
            </a:r>
            <a:r>
              <a:rPr lang="en-US" sz="1050" dirty="0">
                <a:solidFill>
                  <a:schemeClr val="bg1"/>
                </a:solidFill>
                <a:latin typeface="Comic Sans MS" panose="030F0902030302020204" pitchFamily="66" charset="0"/>
              </a:rPr>
              <a:t> 50/100</a:t>
            </a:r>
          </a:p>
        </p:txBody>
      </p:sp>
      <p:sp>
        <p:nvSpPr>
          <p:cNvPr id="106" name="Oval 105">
            <a:extLst>
              <a:ext uri="{FF2B5EF4-FFF2-40B4-BE49-F238E27FC236}">
                <a16:creationId xmlns:a16="http://schemas.microsoft.com/office/drawing/2014/main" id="{A58F7952-8EC5-21D5-E762-2596B56D7FF3}"/>
              </a:ext>
            </a:extLst>
          </p:cNvPr>
          <p:cNvSpPr/>
          <p:nvPr/>
        </p:nvSpPr>
        <p:spPr>
          <a:xfrm>
            <a:off x="7593496" y="1777714"/>
            <a:ext cx="217489" cy="197178"/>
          </a:xfrm>
          <a:prstGeom prst="ellipse">
            <a:avLst/>
          </a:prstGeom>
          <a:solidFill>
            <a:srgbClr val="FF2F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134F95B-C165-2569-F331-60D2829A0EED}"/>
              </a:ext>
            </a:extLst>
          </p:cNvPr>
          <p:cNvSpPr txBox="1"/>
          <p:nvPr/>
        </p:nvSpPr>
        <p:spPr>
          <a:xfrm>
            <a:off x="6685281" y="2150854"/>
            <a:ext cx="1209231" cy="253916"/>
          </a:xfrm>
          <a:prstGeom prst="rect">
            <a:avLst/>
          </a:prstGeom>
          <a:noFill/>
        </p:spPr>
        <p:txBody>
          <a:bodyPr wrap="square" rtlCol="0">
            <a:spAutoFit/>
          </a:bodyPr>
          <a:lstStyle/>
          <a:p>
            <a:r>
              <a:rPr lang="en-US" sz="1050" dirty="0">
                <a:solidFill>
                  <a:schemeClr val="bg1"/>
                </a:solidFill>
                <a:latin typeface="Comic Sans MS" panose="030F0902030302020204" pitchFamily="66" charset="0"/>
              </a:rPr>
              <a:t>Next generation</a:t>
            </a:r>
          </a:p>
        </p:txBody>
      </p:sp>
      <p:cxnSp>
        <p:nvCxnSpPr>
          <p:cNvPr id="104" name="Straight Arrow Connector 103">
            <a:extLst>
              <a:ext uri="{FF2B5EF4-FFF2-40B4-BE49-F238E27FC236}">
                <a16:creationId xmlns:a16="http://schemas.microsoft.com/office/drawing/2014/main" id="{42B54071-2F8D-0543-81D8-E843FDBB3D3E}"/>
              </a:ext>
            </a:extLst>
          </p:cNvPr>
          <p:cNvCxnSpPr/>
          <p:nvPr/>
        </p:nvCxnSpPr>
        <p:spPr>
          <a:xfrm flipV="1">
            <a:off x="7276635" y="1676606"/>
            <a:ext cx="640586" cy="506172"/>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55503B45-989D-08CB-F780-62EECEBAD426}"/>
              </a:ext>
            </a:extLst>
          </p:cNvPr>
          <p:cNvSpPr txBox="1"/>
          <p:nvPr/>
        </p:nvSpPr>
        <p:spPr>
          <a:xfrm>
            <a:off x="7087951" y="1653657"/>
            <a:ext cx="1209231" cy="253916"/>
          </a:xfrm>
          <a:prstGeom prst="rect">
            <a:avLst/>
          </a:prstGeom>
          <a:noFill/>
        </p:spPr>
        <p:txBody>
          <a:bodyPr wrap="square" rtlCol="0">
            <a:spAutoFit/>
          </a:bodyPr>
          <a:lstStyle/>
          <a:p>
            <a:r>
              <a:rPr lang="en-US" sz="1050" dirty="0">
                <a:solidFill>
                  <a:schemeClr val="bg1"/>
                </a:solidFill>
                <a:latin typeface="Comic Sans MS" panose="030F0902030302020204" pitchFamily="66" charset="0"/>
              </a:rPr>
              <a:t>SAMs</a:t>
            </a:r>
          </a:p>
        </p:txBody>
      </p:sp>
      <p:cxnSp>
        <p:nvCxnSpPr>
          <p:cNvPr id="109" name="Straight Connector 108">
            <a:extLst>
              <a:ext uri="{FF2B5EF4-FFF2-40B4-BE49-F238E27FC236}">
                <a16:creationId xmlns:a16="http://schemas.microsoft.com/office/drawing/2014/main" id="{35ECBB05-9F51-86FA-CD4C-C5897A6B3BD2}"/>
              </a:ext>
            </a:extLst>
          </p:cNvPr>
          <p:cNvCxnSpPr>
            <a:cxnSpLocks/>
          </p:cNvCxnSpPr>
          <p:nvPr/>
        </p:nvCxnSpPr>
        <p:spPr>
          <a:xfrm>
            <a:off x="8867601" y="3693470"/>
            <a:ext cx="3034415" cy="0"/>
          </a:xfrm>
          <a:prstGeom prst="line">
            <a:avLst/>
          </a:prstGeom>
          <a:ln w="254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F72E6D7F-8BC1-0FF6-4B24-B4436AEB899D}"/>
              </a:ext>
            </a:extLst>
          </p:cNvPr>
          <p:cNvCxnSpPr>
            <a:cxnSpLocks/>
          </p:cNvCxnSpPr>
          <p:nvPr/>
        </p:nvCxnSpPr>
        <p:spPr>
          <a:xfrm flipV="1">
            <a:off x="8876645" y="1315419"/>
            <a:ext cx="0" cy="2378051"/>
          </a:xfrm>
          <a:prstGeom prst="line">
            <a:avLst/>
          </a:prstGeom>
          <a:ln w="25400">
            <a:solidFill>
              <a:schemeClr val="bg1"/>
            </a:solidFill>
          </a:ln>
        </p:spPr>
        <p:style>
          <a:lnRef idx="2">
            <a:schemeClr val="accent1"/>
          </a:lnRef>
          <a:fillRef idx="0">
            <a:schemeClr val="accent1"/>
          </a:fillRef>
          <a:effectRef idx="1">
            <a:schemeClr val="accent1"/>
          </a:effectRef>
          <a:fontRef idx="minor">
            <a:schemeClr val="tx1"/>
          </a:fontRef>
        </p:style>
      </p:cxnSp>
      <p:pic>
        <p:nvPicPr>
          <p:cNvPr id="114" name="Picture 113" descr="A cartoon of a person with a purple light&#10;&#10;Description automatically generated">
            <a:extLst>
              <a:ext uri="{FF2B5EF4-FFF2-40B4-BE49-F238E27FC236}">
                <a16:creationId xmlns:a16="http://schemas.microsoft.com/office/drawing/2014/main" id="{05C74860-E2EF-F28D-6FC6-7DCB5BDB14E5}"/>
              </a:ext>
            </a:extLst>
          </p:cNvPr>
          <p:cNvPicPr>
            <a:picLocks noChangeAspect="1"/>
          </p:cNvPicPr>
          <p:nvPr/>
        </p:nvPicPr>
        <p:blipFill rotWithShape="1">
          <a:blip r:embed="rId39"/>
          <a:srcRect l="4825" r="5923" b="7429"/>
          <a:stretch/>
        </p:blipFill>
        <p:spPr>
          <a:xfrm>
            <a:off x="8224998" y="1261408"/>
            <a:ext cx="3780530" cy="3064385"/>
          </a:xfrm>
          <a:prstGeom prst="rect">
            <a:avLst/>
          </a:prstGeom>
        </p:spPr>
      </p:pic>
      <p:sp>
        <p:nvSpPr>
          <p:cNvPr id="115" name="TextBox 114">
            <a:extLst>
              <a:ext uri="{FF2B5EF4-FFF2-40B4-BE49-F238E27FC236}">
                <a16:creationId xmlns:a16="http://schemas.microsoft.com/office/drawing/2014/main" id="{449ED1DC-3F3D-AD07-9B65-E6C2D4E76DF2}"/>
              </a:ext>
            </a:extLst>
          </p:cNvPr>
          <p:cNvSpPr txBox="1"/>
          <p:nvPr/>
        </p:nvSpPr>
        <p:spPr>
          <a:xfrm>
            <a:off x="8384071" y="1193790"/>
            <a:ext cx="3689164" cy="369332"/>
          </a:xfrm>
          <a:prstGeom prst="rect">
            <a:avLst/>
          </a:prstGeom>
          <a:noFill/>
        </p:spPr>
        <p:txBody>
          <a:bodyPr wrap="square" rtlCol="0">
            <a:spAutoFit/>
          </a:bodyPr>
          <a:lstStyle/>
          <a:p>
            <a:r>
              <a:rPr lang="en-US" b="1" dirty="0" err="1">
                <a:solidFill>
                  <a:schemeClr val="bg1"/>
                </a:solidFill>
                <a:latin typeface="Century Gothic" panose="020B0502020202020204" pitchFamily="34" charset="0"/>
                <a:ea typeface="Verdana" panose="020B0604030504040204" pitchFamily="34" charset="0"/>
                <a:cs typeface="Verdana" panose="020B0604030504040204" pitchFamily="34" charset="0"/>
              </a:rPr>
              <a:t>Galacticus</a:t>
            </a:r>
            <a:r>
              <a:rPr lang="en-US" b="1" dirty="0">
                <a:solidFill>
                  <a:schemeClr val="bg1"/>
                </a:solidFill>
                <a:latin typeface="Century Gothic" panose="020B0502020202020204" pitchFamily="34" charset="0"/>
                <a:ea typeface="Verdana" panose="020B0604030504040204" pitchFamily="34" charset="0"/>
                <a:cs typeface="Verdana" panose="020B0604030504040204" pitchFamily="34" charset="0"/>
              </a:rPr>
              <a:t> (Benson 2012)</a:t>
            </a:r>
          </a:p>
        </p:txBody>
      </p:sp>
      <p:sp>
        <p:nvSpPr>
          <p:cNvPr id="116" name="TextBox 115">
            <a:extLst>
              <a:ext uri="{FF2B5EF4-FFF2-40B4-BE49-F238E27FC236}">
                <a16:creationId xmlns:a16="http://schemas.microsoft.com/office/drawing/2014/main" id="{A7E68896-B79C-3CCF-927B-58F9A64B5ED2}"/>
              </a:ext>
            </a:extLst>
          </p:cNvPr>
          <p:cNvSpPr txBox="1"/>
          <p:nvPr/>
        </p:nvSpPr>
        <p:spPr>
          <a:xfrm>
            <a:off x="8344171" y="3176691"/>
            <a:ext cx="3689164" cy="923330"/>
          </a:xfrm>
          <a:prstGeom prst="rect">
            <a:avLst/>
          </a:prstGeom>
          <a:noFill/>
        </p:spPr>
        <p:txBody>
          <a:bodyPr wrap="square" rtlCol="0">
            <a:spAutoFit/>
          </a:bodyPr>
          <a:lstStyle/>
          <a:p>
            <a:r>
              <a:rPr lang="en-US" b="1" dirty="0">
                <a:solidFill>
                  <a:schemeClr val="bg1"/>
                </a:solidFill>
                <a:latin typeface="Century Gothic" panose="020B0502020202020204" pitchFamily="34" charset="0"/>
                <a:ea typeface="Verdana" panose="020B0604030504040204" pitchFamily="34" charset="0"/>
                <a:cs typeface="Verdana" panose="020B0604030504040204" pitchFamily="34" charset="0"/>
              </a:rPr>
              <a:t>Generates galaxy merger trees</a:t>
            </a:r>
          </a:p>
          <a:p>
            <a:r>
              <a:rPr lang="en-US" b="1" dirty="0">
                <a:solidFill>
                  <a:schemeClr val="bg1"/>
                </a:solidFill>
                <a:latin typeface="Century Gothic" panose="020B0502020202020204" pitchFamily="34" charset="0"/>
                <a:ea typeface="Verdana" panose="020B0604030504040204" pitchFamily="34" charset="0"/>
                <a:cs typeface="Verdana" panose="020B0604030504040204" pitchFamily="34" charset="0"/>
              </a:rPr>
              <a:t>Applies galaxy physics by solving ODEs</a:t>
            </a:r>
          </a:p>
        </p:txBody>
      </p:sp>
    </p:spTree>
    <p:extLst>
      <p:ext uri="{BB962C8B-B14F-4D97-AF65-F5344CB8AC3E}">
        <p14:creationId xmlns:p14="http://schemas.microsoft.com/office/powerpoint/2010/main" val="410101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35D0D-2AC7-D999-316B-CE6753E5AB42}"/>
              </a:ext>
            </a:extLst>
          </p:cNvPr>
          <p:cNvSpPr/>
          <p:nvPr/>
        </p:nvSpPr>
        <p:spPr>
          <a:xfrm>
            <a:off x="0" y="1039091"/>
            <a:ext cx="12192000" cy="581890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n>
                <a:solidFill>
                  <a:schemeClr val="tx1"/>
                </a:solidFill>
              </a:ln>
            </a:endParaRPr>
          </a:p>
        </p:txBody>
      </p:sp>
      <p:sp>
        <p:nvSpPr>
          <p:cNvPr id="5" name="TextBox 4">
            <a:extLst>
              <a:ext uri="{FF2B5EF4-FFF2-40B4-BE49-F238E27FC236}">
                <a16:creationId xmlns:a16="http://schemas.microsoft.com/office/drawing/2014/main" id="{00137BE9-D837-9ACC-1C27-D0EEC8EAB671}"/>
              </a:ext>
            </a:extLst>
          </p:cNvPr>
          <p:cNvSpPr txBox="1"/>
          <p:nvPr/>
        </p:nvSpPr>
        <p:spPr>
          <a:xfrm>
            <a:off x="952500" y="93568"/>
            <a:ext cx="10289314" cy="793590"/>
          </a:xfrm>
          <a:prstGeom prst="rect">
            <a:avLst/>
          </a:prstGeom>
        </p:spPr>
        <p:txBody>
          <a:bodyPr vert="horz" lIns="77153" tIns="38576" rIns="77153" bIns="38576" rtlCol="0" anchor="b">
            <a:normAutofit/>
          </a:bodyPr>
          <a:lstStyle/>
          <a:p>
            <a:pPr algn="ctr">
              <a:lnSpc>
                <a:spcPct val="90000"/>
              </a:lnSpc>
              <a:spcBef>
                <a:spcPts val="844"/>
              </a:spcBef>
            </a:pPr>
            <a:r>
              <a:rPr lang="en-US" sz="2025" b="1" dirty="0"/>
              <a:t>Modeling Emission Line Galaxies with </a:t>
            </a:r>
            <a:r>
              <a:rPr lang="en-US" sz="2025" b="1" dirty="0" err="1"/>
              <a:t>Galacticus</a:t>
            </a:r>
            <a:r>
              <a:rPr lang="en-US" sz="2025" b="1" dirty="0"/>
              <a:t> Semi-analytic Model</a:t>
            </a:r>
          </a:p>
          <a:p>
            <a:pPr algn="ctr">
              <a:spcBef>
                <a:spcPts val="338"/>
              </a:spcBef>
            </a:pPr>
            <a:r>
              <a:rPr lang="en-US" sz="1013" dirty="0">
                <a:latin typeface="Verdana" panose="020B0604030504040204" pitchFamily="34" charset="0"/>
                <a:ea typeface="Verdana" panose="020B0604030504040204" pitchFamily="34" charset="0"/>
                <a:cs typeface="Verdana" panose="020B0604030504040204" pitchFamily="34" charset="0"/>
              </a:rPr>
              <a:t> </a:t>
            </a:r>
            <a:r>
              <a:rPr lang="en-US" sz="1013" b="1" dirty="0">
                <a:latin typeface="Verdana" panose="020B0604030504040204" pitchFamily="34" charset="0"/>
                <a:ea typeface="Verdana" panose="020B0604030504040204" pitchFamily="34" charset="0"/>
                <a:cs typeface="Verdana" panose="020B0604030504040204" pitchFamily="34" charset="0"/>
              </a:rPr>
              <a:t>Sachi </a:t>
            </a:r>
            <a:r>
              <a:rPr lang="en-US" sz="1013" b="1" dirty="0" err="1">
                <a:latin typeface="Verdana" panose="020B0604030504040204" pitchFamily="34" charset="0"/>
                <a:ea typeface="Verdana" panose="020B0604030504040204" pitchFamily="34" charset="0"/>
                <a:cs typeface="Verdana" panose="020B0604030504040204" pitchFamily="34" charset="0"/>
              </a:rPr>
              <a:t>Weerasooriya</a:t>
            </a:r>
            <a:r>
              <a:rPr lang="en-US" sz="1013" b="1" dirty="0">
                <a:latin typeface="Verdana" panose="020B0604030504040204" pitchFamily="34" charset="0"/>
                <a:ea typeface="Verdana" panose="020B0604030504040204" pitchFamily="34" charset="0"/>
                <a:cs typeface="Verdana" panose="020B0604030504040204" pitchFamily="34" charset="0"/>
              </a:rPr>
              <a:t>, Andrew Benson</a:t>
            </a:r>
          </a:p>
          <a:p>
            <a:pPr algn="ctr">
              <a:spcBef>
                <a:spcPts val="338"/>
              </a:spcBef>
            </a:pPr>
            <a:r>
              <a:rPr lang="en-US" sz="1013" b="1" dirty="0">
                <a:latin typeface="Verdana" panose="020B0604030504040204" pitchFamily="34" charset="0"/>
                <a:ea typeface="Verdana" panose="020B0604030504040204" pitchFamily="34" charset="0"/>
                <a:cs typeface="Verdana" panose="020B0604030504040204" pitchFamily="34" charset="0"/>
              </a:rPr>
              <a:t>     Carnegie Science, 813 Santa Barbara St, Pasadena CA  91101</a:t>
            </a:r>
          </a:p>
        </p:txBody>
      </p:sp>
      <p:sp>
        <p:nvSpPr>
          <p:cNvPr id="13" name="TextBox 12">
            <a:extLst>
              <a:ext uri="{FF2B5EF4-FFF2-40B4-BE49-F238E27FC236}">
                <a16:creationId xmlns:a16="http://schemas.microsoft.com/office/drawing/2014/main" id="{BEA5BF27-ED1A-F94D-BA26-111C208C325A}"/>
              </a:ext>
            </a:extLst>
          </p:cNvPr>
          <p:cNvSpPr txBox="1"/>
          <p:nvPr/>
        </p:nvSpPr>
        <p:spPr>
          <a:xfrm>
            <a:off x="-21196" y="1055705"/>
            <a:ext cx="4597067" cy="400110"/>
          </a:xfrm>
          <a:prstGeom prst="rect">
            <a:avLst/>
          </a:prstGeom>
          <a:noFill/>
        </p:spPr>
        <p:txBody>
          <a:bodyPr wrap="square" rtlCol="0">
            <a:spAutoFit/>
          </a:bodyPr>
          <a:lstStyle/>
          <a:p>
            <a:pPr algn="ctr"/>
            <a:r>
              <a:rPr lang="en-US" sz="2000" b="1" dirty="0">
                <a:solidFill>
                  <a:srgbClr val="92D050"/>
                </a:solidFill>
                <a:latin typeface="Verdana" panose="020B0604030504040204" pitchFamily="34" charset="0"/>
                <a:ea typeface="Verdana" panose="020B0604030504040204" pitchFamily="34" charset="0"/>
                <a:cs typeface="Verdana" panose="020B0604030504040204" pitchFamily="34" charset="0"/>
              </a:rPr>
              <a:t>Motivation</a:t>
            </a:r>
          </a:p>
        </p:txBody>
      </p:sp>
      <p:sp>
        <p:nvSpPr>
          <p:cNvPr id="42" name="Rectangle 41">
            <a:extLst>
              <a:ext uri="{FF2B5EF4-FFF2-40B4-BE49-F238E27FC236}">
                <a16:creationId xmlns:a16="http://schemas.microsoft.com/office/drawing/2014/main" id="{A4509D14-2538-229B-BF4D-63236E25011A}"/>
              </a:ext>
            </a:extLst>
          </p:cNvPr>
          <p:cNvSpPr/>
          <p:nvPr/>
        </p:nvSpPr>
        <p:spPr>
          <a:xfrm>
            <a:off x="3974839" y="4307328"/>
            <a:ext cx="1688983" cy="1269851"/>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374"/>
          </a:p>
        </p:txBody>
      </p:sp>
      <p:sp>
        <p:nvSpPr>
          <p:cNvPr id="64" name="TextBox 63">
            <a:extLst>
              <a:ext uri="{FF2B5EF4-FFF2-40B4-BE49-F238E27FC236}">
                <a16:creationId xmlns:a16="http://schemas.microsoft.com/office/drawing/2014/main" id="{0276CA0D-D8B0-E798-0065-4C73BCBC7EDC}"/>
              </a:ext>
            </a:extLst>
          </p:cNvPr>
          <p:cNvSpPr txBox="1"/>
          <p:nvPr/>
        </p:nvSpPr>
        <p:spPr>
          <a:xfrm>
            <a:off x="113482" y="6256327"/>
            <a:ext cx="7823450" cy="523220"/>
          </a:xfrm>
          <a:prstGeom prst="rect">
            <a:avLst/>
          </a:prstGeom>
          <a:solidFill>
            <a:schemeClr val="tx1"/>
          </a:solidFill>
          <a:ln>
            <a:solidFill>
              <a:schemeClr val="tx1"/>
            </a:solidFill>
          </a:ln>
        </p:spPr>
        <p:txBody>
          <a:bodyPr wrap="square" rtlCol="0">
            <a:spAutoFit/>
          </a:bodyPr>
          <a:lstStyle/>
          <a:p>
            <a:pPr algn="just"/>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Acknowledgements</a:t>
            </a:r>
            <a:r>
              <a:rPr lang="en-US" sz="700" dirty="0">
                <a:solidFill>
                  <a:schemeClr val="bg1"/>
                </a:solidFill>
                <a:latin typeface="Verdana" panose="020B0604030504040204" pitchFamily="34" charset="0"/>
                <a:ea typeface="Verdana" panose="020B0604030504040204" pitchFamily="34" charset="0"/>
                <a:cs typeface="Verdana" panose="020B0604030504040204" pitchFamily="34" charset="0"/>
              </a:rPr>
              <a:t>: This work was supported by the </a:t>
            </a:r>
            <a:r>
              <a:rPr lang="en-US" sz="700" dirty="0" err="1">
                <a:solidFill>
                  <a:schemeClr val="bg1"/>
                </a:solidFill>
                <a:latin typeface="Verdana" panose="020B0604030504040204" pitchFamily="34" charset="0"/>
                <a:ea typeface="Verdana" panose="020B0604030504040204" pitchFamily="34" charset="0"/>
                <a:cs typeface="Verdana" panose="020B0604030504040204" pitchFamily="34" charset="0"/>
              </a:rPr>
              <a:t>OpenUniverse</a:t>
            </a:r>
            <a:r>
              <a:rPr lang="en-US" sz="700" dirty="0">
                <a:solidFill>
                  <a:schemeClr val="bg1"/>
                </a:solidFill>
                <a:latin typeface="Verdana" panose="020B0604030504040204" pitchFamily="34" charset="0"/>
                <a:ea typeface="Verdana" panose="020B0604030504040204" pitchFamily="34" charset="0"/>
                <a:cs typeface="Verdana" panose="020B0604030504040204" pitchFamily="34" charset="0"/>
              </a:rPr>
              <a:t> effort, which is funded by NASA under JPL Contract Task 70-711320, ’Maximizing Science Exploitation of Simulated Cosmological Survey Data Across Surveys’. We acknowledge the OBS HPC at Carnegie Science, the Resnick High Performance Computing Center, a facility supported by Resnick Sustainability Institute at the California Institute of Technology, and the MIES cluster housed at Stanford University's Forsythe Data Center at the California Institute of Technology and through the MIES cluster housed at Stanford University's Forsythe Data Center</a:t>
            </a:r>
          </a:p>
        </p:txBody>
      </p:sp>
      <p:sp>
        <p:nvSpPr>
          <p:cNvPr id="8" name="Rectangle 7">
            <a:extLst>
              <a:ext uri="{FF2B5EF4-FFF2-40B4-BE49-F238E27FC236}">
                <a16:creationId xmlns:a16="http://schemas.microsoft.com/office/drawing/2014/main" id="{CC565FD5-D4F4-33B4-C4AE-B188B29C7D59}"/>
              </a:ext>
            </a:extLst>
          </p:cNvPr>
          <p:cNvSpPr/>
          <p:nvPr/>
        </p:nvSpPr>
        <p:spPr>
          <a:xfrm>
            <a:off x="424181" y="2374121"/>
            <a:ext cx="4026796" cy="3713659"/>
          </a:xfrm>
          <a:prstGeom prst="rect">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374"/>
          </a:p>
        </p:txBody>
      </p:sp>
      <p:sp>
        <p:nvSpPr>
          <p:cNvPr id="32" name="Rectangle 31">
            <a:extLst>
              <a:ext uri="{FF2B5EF4-FFF2-40B4-BE49-F238E27FC236}">
                <a16:creationId xmlns:a16="http://schemas.microsoft.com/office/drawing/2014/main" id="{16F54631-7BC9-1E20-9736-52F79BA5E9C4}"/>
              </a:ext>
            </a:extLst>
          </p:cNvPr>
          <p:cNvSpPr/>
          <p:nvPr/>
        </p:nvSpPr>
        <p:spPr>
          <a:xfrm>
            <a:off x="8003439" y="6319806"/>
            <a:ext cx="3918590" cy="340478"/>
          </a:xfrm>
          <a:prstGeom prst="rect">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374"/>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6ED95354-8B36-1E5E-988A-C64A8E48AE47}"/>
                  </a:ext>
                </a:extLst>
              </p14:cNvPr>
              <p14:cNvContentPartPr/>
              <p14:nvPr/>
            </p14:nvContentPartPr>
            <p14:xfrm>
              <a:off x="10566699" y="4416452"/>
              <a:ext cx="304" cy="304"/>
            </p14:xfrm>
          </p:contentPart>
        </mc:Choice>
        <mc:Fallback>
          <p:pic>
            <p:nvPicPr>
              <p:cNvPr id="3" name="Ink 2">
                <a:extLst>
                  <a:ext uri="{FF2B5EF4-FFF2-40B4-BE49-F238E27FC236}">
                    <a16:creationId xmlns:a16="http://schemas.microsoft.com/office/drawing/2014/main" id="{6ED95354-8B36-1E5E-988A-C64A8E48AE47}"/>
                  </a:ext>
                </a:extLst>
              </p:cNvPr>
              <p:cNvPicPr/>
              <p:nvPr/>
            </p:nvPicPr>
            <p:blipFill>
              <a:blip r:embed="rId4"/>
              <a:stretch>
                <a:fillRect/>
              </a:stretch>
            </p:blipFill>
            <p:spPr>
              <a:xfrm>
                <a:off x="10561531" y="4411284"/>
                <a:ext cx="10640" cy="10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Ink 19">
                <a:extLst>
                  <a:ext uri="{FF2B5EF4-FFF2-40B4-BE49-F238E27FC236}">
                    <a16:creationId xmlns:a16="http://schemas.microsoft.com/office/drawing/2014/main" id="{0A0D5773-B841-29C2-C8BF-1F2DF0C79D6E}"/>
                  </a:ext>
                </a:extLst>
              </p14:cNvPr>
              <p14:cNvContentPartPr/>
              <p14:nvPr/>
            </p14:nvContentPartPr>
            <p14:xfrm>
              <a:off x="10566699" y="4427691"/>
              <a:ext cx="304" cy="304"/>
            </p14:xfrm>
          </p:contentPart>
        </mc:Choice>
        <mc:Fallback>
          <p:pic>
            <p:nvPicPr>
              <p:cNvPr id="20" name="Ink 19">
                <a:extLst>
                  <a:ext uri="{FF2B5EF4-FFF2-40B4-BE49-F238E27FC236}">
                    <a16:creationId xmlns:a16="http://schemas.microsoft.com/office/drawing/2014/main" id="{0A0D5773-B841-29C2-C8BF-1F2DF0C79D6E}"/>
                  </a:ext>
                </a:extLst>
              </p:cNvPr>
              <p:cNvPicPr/>
              <p:nvPr/>
            </p:nvPicPr>
            <p:blipFill>
              <a:blip r:embed="rId4"/>
              <a:stretch>
                <a:fillRect/>
              </a:stretch>
            </p:blipFill>
            <p:spPr>
              <a:xfrm>
                <a:off x="10561531" y="4422523"/>
                <a:ext cx="10640" cy="10640"/>
              </a:xfrm>
              <a:prstGeom prst="rect">
                <a:avLst/>
              </a:prstGeom>
            </p:spPr>
          </p:pic>
        </mc:Fallback>
      </mc:AlternateContent>
      <p:grpSp>
        <p:nvGrpSpPr>
          <p:cNvPr id="35" name="Group 34">
            <a:extLst>
              <a:ext uri="{FF2B5EF4-FFF2-40B4-BE49-F238E27FC236}">
                <a16:creationId xmlns:a16="http://schemas.microsoft.com/office/drawing/2014/main" id="{69ADC9A3-2E33-44A5-0D5B-1628637422B4}"/>
              </a:ext>
            </a:extLst>
          </p:cNvPr>
          <p:cNvGrpSpPr/>
          <p:nvPr/>
        </p:nvGrpSpPr>
        <p:grpSpPr>
          <a:xfrm>
            <a:off x="10560016" y="4407947"/>
            <a:ext cx="16099" cy="9113"/>
            <a:chOff x="11403034" y="2013294"/>
            <a:chExt cx="19080" cy="10800"/>
          </a:xfrm>
        </p:grpSpPr>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47EB8B35-1496-FCE2-AC9D-C2FAC05B0417}"/>
                    </a:ext>
                  </a:extLst>
                </p14:cNvPr>
                <p14:cNvContentPartPr/>
                <p14:nvPr/>
              </p14:nvContentPartPr>
              <p14:xfrm>
                <a:off x="11403034" y="2023734"/>
                <a:ext cx="360" cy="360"/>
              </p14:xfrm>
            </p:contentPart>
          </mc:Choice>
          <mc:Fallback xmlns="">
            <p:pic>
              <p:nvPicPr>
                <p:cNvPr id="21" name="Ink 20">
                  <a:extLst>
                    <a:ext uri="{FF2B5EF4-FFF2-40B4-BE49-F238E27FC236}">
                      <a16:creationId xmlns:a16="http://schemas.microsoft.com/office/drawing/2014/main" id="{47EB8B35-1496-FCE2-AC9D-C2FAC05B0417}"/>
                    </a:ext>
                  </a:extLst>
                </p:cNvPr>
                <p:cNvPicPr/>
                <p:nvPr/>
              </p:nvPicPr>
              <p:blipFill>
                <a:blip r:embed="rId17"/>
                <a:stretch>
                  <a:fillRect/>
                </a:stretch>
              </p:blipFill>
              <p:spPr>
                <a:xfrm>
                  <a:off x="11396914" y="201761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30">
                  <a:extLst>
                    <a:ext uri="{FF2B5EF4-FFF2-40B4-BE49-F238E27FC236}">
                      <a16:creationId xmlns:a16="http://schemas.microsoft.com/office/drawing/2014/main" id="{89447117-BB3C-D606-2534-7C7D0C17F1BB}"/>
                    </a:ext>
                  </a:extLst>
                </p14:cNvPr>
                <p14:cNvContentPartPr/>
                <p14:nvPr/>
              </p14:nvContentPartPr>
              <p14:xfrm>
                <a:off x="11421754" y="2013294"/>
                <a:ext cx="360" cy="360"/>
              </p14:xfrm>
            </p:contentPart>
          </mc:Choice>
          <mc:Fallback xmlns="">
            <p:pic>
              <p:nvPicPr>
                <p:cNvPr id="31" name="Ink 30">
                  <a:extLst>
                    <a:ext uri="{FF2B5EF4-FFF2-40B4-BE49-F238E27FC236}">
                      <a16:creationId xmlns:a16="http://schemas.microsoft.com/office/drawing/2014/main" id="{89447117-BB3C-D606-2534-7C7D0C17F1BB}"/>
                    </a:ext>
                  </a:extLst>
                </p:cNvPr>
                <p:cNvPicPr/>
                <p:nvPr/>
              </p:nvPicPr>
              <p:blipFill>
                <a:blip r:embed="rId17"/>
                <a:stretch>
                  <a:fillRect/>
                </a:stretch>
              </p:blipFill>
              <p:spPr>
                <a:xfrm>
                  <a:off x="11415634" y="2007174"/>
                  <a:ext cx="12600" cy="12600"/>
                </a:xfrm>
                <a:prstGeom prst="rect">
                  <a:avLst/>
                </a:prstGeom>
              </p:spPr>
            </p:pic>
          </mc:Fallback>
        </mc:AlternateContent>
      </p:grpSp>
      <p:grpSp>
        <p:nvGrpSpPr>
          <p:cNvPr id="57" name="Group 56">
            <a:extLst>
              <a:ext uri="{FF2B5EF4-FFF2-40B4-BE49-F238E27FC236}">
                <a16:creationId xmlns:a16="http://schemas.microsoft.com/office/drawing/2014/main" id="{20FB4C3E-CA7C-9E7A-858F-7907D2A0A19D}"/>
              </a:ext>
            </a:extLst>
          </p:cNvPr>
          <p:cNvGrpSpPr/>
          <p:nvPr/>
        </p:nvGrpSpPr>
        <p:grpSpPr>
          <a:xfrm>
            <a:off x="10563965" y="4458977"/>
            <a:ext cx="13061" cy="21263"/>
            <a:chOff x="11407714" y="2073774"/>
            <a:chExt cx="15480" cy="25200"/>
          </a:xfrm>
        </p:grpSpPr>
        <mc:AlternateContent xmlns:mc="http://schemas.openxmlformats.org/markup-compatibility/2006" xmlns:p14="http://schemas.microsoft.com/office/powerpoint/2010/main">
          <mc:Choice Requires="p14">
            <p:contentPart p14:bwMode="auto" r:id="rId19">
              <p14:nvContentPartPr>
                <p14:cNvPr id="36" name="Ink 35">
                  <a:extLst>
                    <a:ext uri="{FF2B5EF4-FFF2-40B4-BE49-F238E27FC236}">
                      <a16:creationId xmlns:a16="http://schemas.microsoft.com/office/drawing/2014/main" id="{3E102A32-A1B3-5370-4077-0E9020E634AA}"/>
                    </a:ext>
                  </a:extLst>
                </p14:cNvPr>
                <p14:cNvContentPartPr/>
                <p14:nvPr/>
              </p14:nvContentPartPr>
              <p14:xfrm>
                <a:off x="11414194" y="2098614"/>
                <a:ext cx="360" cy="360"/>
              </p14:xfrm>
            </p:contentPart>
          </mc:Choice>
          <mc:Fallback xmlns="">
            <p:pic>
              <p:nvPicPr>
                <p:cNvPr id="36" name="Ink 35">
                  <a:extLst>
                    <a:ext uri="{FF2B5EF4-FFF2-40B4-BE49-F238E27FC236}">
                      <a16:creationId xmlns:a16="http://schemas.microsoft.com/office/drawing/2014/main" id="{3E102A32-A1B3-5370-4077-0E9020E634AA}"/>
                    </a:ext>
                  </a:extLst>
                </p:cNvPr>
                <p:cNvPicPr/>
                <p:nvPr/>
              </p:nvPicPr>
              <p:blipFill>
                <a:blip r:embed="rId17"/>
                <a:stretch>
                  <a:fillRect/>
                </a:stretch>
              </p:blipFill>
              <p:spPr>
                <a:xfrm>
                  <a:off x="11408074" y="209249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6">
                  <a:extLst>
                    <a:ext uri="{FF2B5EF4-FFF2-40B4-BE49-F238E27FC236}">
                      <a16:creationId xmlns:a16="http://schemas.microsoft.com/office/drawing/2014/main" id="{B1A9EA1C-0024-3535-C88D-26609209E72F}"/>
                    </a:ext>
                  </a:extLst>
                </p14:cNvPr>
                <p14:cNvContentPartPr/>
                <p14:nvPr/>
              </p14:nvContentPartPr>
              <p14:xfrm>
                <a:off x="11412754" y="2089254"/>
                <a:ext cx="360" cy="360"/>
              </p14:xfrm>
            </p:contentPart>
          </mc:Choice>
          <mc:Fallback xmlns="">
            <p:pic>
              <p:nvPicPr>
                <p:cNvPr id="37" name="Ink 36">
                  <a:extLst>
                    <a:ext uri="{FF2B5EF4-FFF2-40B4-BE49-F238E27FC236}">
                      <a16:creationId xmlns:a16="http://schemas.microsoft.com/office/drawing/2014/main" id="{B1A9EA1C-0024-3535-C88D-26609209E72F}"/>
                    </a:ext>
                  </a:extLst>
                </p:cNvPr>
                <p:cNvPicPr/>
                <p:nvPr/>
              </p:nvPicPr>
              <p:blipFill>
                <a:blip r:embed="rId17"/>
                <a:stretch>
                  <a:fillRect/>
                </a:stretch>
              </p:blipFill>
              <p:spPr>
                <a:xfrm>
                  <a:off x="11406634" y="20831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 name="Ink 40">
                  <a:extLst>
                    <a:ext uri="{FF2B5EF4-FFF2-40B4-BE49-F238E27FC236}">
                      <a16:creationId xmlns:a16="http://schemas.microsoft.com/office/drawing/2014/main" id="{F4427109-CDF1-1803-85C7-8CD9170ED23C}"/>
                    </a:ext>
                  </a:extLst>
                </p14:cNvPr>
                <p14:cNvContentPartPr/>
                <p14:nvPr/>
              </p14:nvContentPartPr>
              <p14:xfrm>
                <a:off x="11407714" y="2077734"/>
                <a:ext cx="360" cy="360"/>
              </p14:xfrm>
            </p:contentPart>
          </mc:Choice>
          <mc:Fallback xmlns="">
            <p:pic>
              <p:nvPicPr>
                <p:cNvPr id="41" name="Ink 40">
                  <a:extLst>
                    <a:ext uri="{FF2B5EF4-FFF2-40B4-BE49-F238E27FC236}">
                      <a16:creationId xmlns:a16="http://schemas.microsoft.com/office/drawing/2014/main" id="{F4427109-CDF1-1803-85C7-8CD9170ED23C}"/>
                    </a:ext>
                  </a:extLst>
                </p:cNvPr>
                <p:cNvPicPr/>
                <p:nvPr/>
              </p:nvPicPr>
              <p:blipFill>
                <a:blip r:embed="rId17"/>
                <a:stretch>
                  <a:fillRect/>
                </a:stretch>
              </p:blipFill>
              <p:spPr>
                <a:xfrm>
                  <a:off x="11401594" y="207161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8" name="Ink 47">
                  <a:extLst>
                    <a:ext uri="{FF2B5EF4-FFF2-40B4-BE49-F238E27FC236}">
                      <a16:creationId xmlns:a16="http://schemas.microsoft.com/office/drawing/2014/main" id="{D1FDADB2-FFB1-E2C0-F592-E6C560CB125A}"/>
                    </a:ext>
                  </a:extLst>
                </p14:cNvPr>
                <p14:cNvContentPartPr/>
                <p14:nvPr/>
              </p14:nvContentPartPr>
              <p14:xfrm>
                <a:off x="11407714" y="2085654"/>
                <a:ext cx="360" cy="360"/>
              </p14:xfrm>
            </p:contentPart>
          </mc:Choice>
          <mc:Fallback xmlns="">
            <p:pic>
              <p:nvPicPr>
                <p:cNvPr id="48" name="Ink 47">
                  <a:extLst>
                    <a:ext uri="{FF2B5EF4-FFF2-40B4-BE49-F238E27FC236}">
                      <a16:creationId xmlns:a16="http://schemas.microsoft.com/office/drawing/2014/main" id="{D1FDADB2-FFB1-E2C0-F592-E6C560CB125A}"/>
                    </a:ext>
                  </a:extLst>
                </p:cNvPr>
                <p:cNvPicPr/>
                <p:nvPr/>
              </p:nvPicPr>
              <p:blipFill>
                <a:blip r:embed="rId17"/>
                <a:stretch>
                  <a:fillRect/>
                </a:stretch>
              </p:blipFill>
              <p:spPr>
                <a:xfrm>
                  <a:off x="11401594" y="20795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Ink 53">
                  <a:extLst>
                    <a:ext uri="{FF2B5EF4-FFF2-40B4-BE49-F238E27FC236}">
                      <a16:creationId xmlns:a16="http://schemas.microsoft.com/office/drawing/2014/main" id="{D2B205E0-11BF-04C3-A877-C349B278C9D8}"/>
                    </a:ext>
                  </a:extLst>
                </p14:cNvPr>
                <p14:cNvContentPartPr/>
                <p14:nvPr/>
              </p14:nvContentPartPr>
              <p14:xfrm>
                <a:off x="11422834" y="2073774"/>
                <a:ext cx="360" cy="360"/>
              </p14:xfrm>
            </p:contentPart>
          </mc:Choice>
          <mc:Fallback xmlns="">
            <p:pic>
              <p:nvPicPr>
                <p:cNvPr id="54" name="Ink 53">
                  <a:extLst>
                    <a:ext uri="{FF2B5EF4-FFF2-40B4-BE49-F238E27FC236}">
                      <a16:creationId xmlns:a16="http://schemas.microsoft.com/office/drawing/2014/main" id="{D2B205E0-11BF-04C3-A877-C349B278C9D8}"/>
                    </a:ext>
                  </a:extLst>
                </p:cNvPr>
                <p:cNvPicPr/>
                <p:nvPr/>
              </p:nvPicPr>
              <p:blipFill>
                <a:blip r:embed="rId17"/>
                <a:stretch>
                  <a:fillRect/>
                </a:stretch>
              </p:blipFill>
              <p:spPr>
                <a:xfrm>
                  <a:off x="11416714" y="2067654"/>
                  <a:ext cx="12600" cy="12600"/>
                </a:xfrm>
                <a:prstGeom prst="rect">
                  <a:avLst/>
                </a:prstGeom>
              </p:spPr>
            </p:pic>
          </mc:Fallback>
        </mc:AlternateContent>
      </p:grpSp>
      <p:sp>
        <p:nvSpPr>
          <p:cNvPr id="46" name="TextBox 45">
            <a:extLst>
              <a:ext uri="{FF2B5EF4-FFF2-40B4-BE49-F238E27FC236}">
                <a16:creationId xmlns:a16="http://schemas.microsoft.com/office/drawing/2014/main" id="{A3901B7F-FBF2-7C24-398C-F0DB0E45B942}"/>
              </a:ext>
            </a:extLst>
          </p:cNvPr>
          <p:cNvSpPr txBox="1"/>
          <p:nvPr/>
        </p:nvSpPr>
        <p:spPr>
          <a:xfrm>
            <a:off x="-70923" y="2886050"/>
            <a:ext cx="5269018" cy="338554"/>
          </a:xfrm>
          <a:prstGeom prst="rect">
            <a:avLst/>
          </a:prstGeom>
          <a:noFill/>
        </p:spPr>
        <p:txBody>
          <a:bodyPr wrap="square" rtlCol="0">
            <a:spAutoFit/>
          </a:bodyPr>
          <a:lstStyle/>
          <a:p>
            <a:pPr algn="ctr"/>
            <a:r>
              <a:rPr lang="en-US" sz="1600" b="1" dirty="0">
                <a:solidFill>
                  <a:srgbClr val="92D050"/>
                </a:solidFill>
                <a:latin typeface="Verdana" panose="020B0604030504040204" pitchFamily="34" charset="0"/>
                <a:ea typeface="Verdana" panose="020B0604030504040204" pitchFamily="34" charset="0"/>
                <a:cs typeface="Verdana" panose="020B0604030504040204" pitchFamily="34" charset="0"/>
              </a:rPr>
              <a:t>Modeling Star Forming HII Regions     </a:t>
            </a:r>
          </a:p>
        </p:txBody>
      </p:sp>
      <p:pic>
        <p:nvPicPr>
          <p:cNvPr id="1026" name="Picture 2">
            <a:extLst>
              <a:ext uri="{FF2B5EF4-FFF2-40B4-BE49-F238E27FC236}">
                <a16:creationId xmlns:a16="http://schemas.microsoft.com/office/drawing/2014/main" id="{D6814B79-E1BD-C336-3CE2-DF4263B77F3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9777" y="169777"/>
            <a:ext cx="1063247" cy="73874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A diagram of a galaxy with formulas&#10;&#10;Description automatically generated with medium confidence">
            <a:extLst>
              <a:ext uri="{FF2B5EF4-FFF2-40B4-BE49-F238E27FC236}">
                <a16:creationId xmlns:a16="http://schemas.microsoft.com/office/drawing/2014/main" id="{D0AF815D-4D22-0429-756C-054E0E09F893}"/>
              </a:ext>
            </a:extLst>
          </p:cNvPr>
          <p:cNvPicPr>
            <a:picLocks noChangeAspect="1"/>
          </p:cNvPicPr>
          <p:nvPr/>
        </p:nvPicPr>
        <p:blipFill>
          <a:blip r:embed="rId25"/>
          <a:stretch>
            <a:fillRect/>
          </a:stretch>
        </p:blipFill>
        <p:spPr>
          <a:xfrm>
            <a:off x="474897" y="3186431"/>
            <a:ext cx="4046619" cy="3034054"/>
          </a:xfrm>
          <a:prstGeom prst="rect">
            <a:avLst/>
          </a:prstGeom>
        </p:spPr>
      </p:pic>
      <p:sp>
        <p:nvSpPr>
          <p:cNvPr id="84" name="TextBox 83">
            <a:extLst>
              <a:ext uri="{FF2B5EF4-FFF2-40B4-BE49-F238E27FC236}">
                <a16:creationId xmlns:a16="http://schemas.microsoft.com/office/drawing/2014/main" id="{C608415A-0C3D-05C8-900D-9C62D73087EB}"/>
              </a:ext>
            </a:extLst>
          </p:cNvPr>
          <p:cNvSpPr txBox="1"/>
          <p:nvPr/>
        </p:nvSpPr>
        <p:spPr>
          <a:xfrm>
            <a:off x="99571" y="1500950"/>
            <a:ext cx="4676015" cy="1323439"/>
          </a:xfrm>
          <a:prstGeom prst="rect">
            <a:avLst/>
          </a:prstGeom>
          <a:noFill/>
        </p:spPr>
        <p:txBody>
          <a:bodyPr wrap="square" rtlCol="0">
            <a:spAutoFit/>
          </a:bodyPr>
          <a:lstStyle/>
          <a:p>
            <a:pPr algn="just"/>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Future surveys like Roman will provide millions of emission line redshifts and provide detailed galaxy distributions. We need models that can predict and tackle these numerous observations.</a:t>
            </a:r>
          </a:p>
        </p:txBody>
      </p:sp>
      <p:sp>
        <p:nvSpPr>
          <p:cNvPr id="88" name="TextBox 87">
            <a:extLst>
              <a:ext uri="{FF2B5EF4-FFF2-40B4-BE49-F238E27FC236}">
                <a16:creationId xmlns:a16="http://schemas.microsoft.com/office/drawing/2014/main" id="{875DAE69-5D5B-27E5-5091-BB9FEF808F77}"/>
              </a:ext>
            </a:extLst>
          </p:cNvPr>
          <p:cNvSpPr txBox="1"/>
          <p:nvPr/>
        </p:nvSpPr>
        <p:spPr>
          <a:xfrm>
            <a:off x="8003439" y="6246708"/>
            <a:ext cx="3852083" cy="323165"/>
          </a:xfrm>
          <a:prstGeom prst="rect">
            <a:avLst/>
          </a:prstGeom>
          <a:noFill/>
        </p:spPr>
        <p:txBody>
          <a:bodyPr wrap="square">
            <a:spAutoFit/>
          </a:bodyPr>
          <a:lstStyle/>
          <a:p>
            <a:r>
              <a:rPr lang="en-US" sz="750" b="1" i="1" dirty="0">
                <a:solidFill>
                  <a:schemeClr val="bg1"/>
                </a:solidFill>
                <a:latin typeface="Verdana" panose="020B0604030504040204" pitchFamily="34" charset="0"/>
                <a:ea typeface="Verdana" panose="020B0604030504040204" pitchFamily="34" charset="0"/>
                <a:cs typeface="Verdana" panose="020B0604030504040204" pitchFamily="34" charset="0"/>
              </a:rPr>
              <a:t>References: </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Benson 2012, </a:t>
            </a:r>
            <a:r>
              <a:rPr lang="en-US" sz="750" i="1" dirty="0" err="1">
                <a:solidFill>
                  <a:schemeClr val="bg1"/>
                </a:solidFill>
                <a:latin typeface="Verdana" panose="020B0604030504040204" pitchFamily="34" charset="0"/>
                <a:ea typeface="Verdana" panose="020B0604030504040204" pitchFamily="34" charset="0"/>
                <a:cs typeface="Verdana" panose="020B0604030504040204" pitchFamily="34" charset="0"/>
              </a:rPr>
              <a:t>Ferland</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 et al. 2013, </a:t>
            </a:r>
            <a:r>
              <a:rPr lang="en-US" sz="750" i="1" dirty="0" err="1">
                <a:solidFill>
                  <a:schemeClr val="bg1"/>
                </a:solidFill>
                <a:latin typeface="Verdana" panose="020B0604030504040204" pitchFamily="34" charset="0"/>
                <a:ea typeface="Verdana" panose="020B0604030504040204" pitchFamily="34" charset="0"/>
                <a:cs typeface="Verdana" panose="020B0604030504040204" pitchFamily="34" charset="0"/>
              </a:rPr>
              <a:t>Robotham</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 et al. 2011, </a:t>
            </a:r>
            <a:r>
              <a:rPr lang="en-US" sz="750" i="1" dirty="0" err="1">
                <a:solidFill>
                  <a:schemeClr val="bg1"/>
                </a:solidFill>
                <a:latin typeface="Verdana" panose="020B0604030504040204" pitchFamily="34" charset="0"/>
                <a:ea typeface="Verdana" panose="020B0604030504040204" pitchFamily="34" charset="0"/>
                <a:cs typeface="Verdana" panose="020B0604030504040204" pitchFamily="34" charset="0"/>
              </a:rPr>
              <a:t>Favole</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 et al. 2024</a:t>
            </a:r>
          </a:p>
        </p:txBody>
      </p:sp>
      <p:sp>
        <p:nvSpPr>
          <p:cNvPr id="6" name="Rectangle 5">
            <a:extLst>
              <a:ext uri="{FF2B5EF4-FFF2-40B4-BE49-F238E27FC236}">
                <a16:creationId xmlns:a16="http://schemas.microsoft.com/office/drawing/2014/main" id="{E3D66AFF-F7CD-0934-7C23-2689BA6D7366}"/>
              </a:ext>
            </a:extLst>
          </p:cNvPr>
          <p:cNvSpPr/>
          <p:nvPr/>
        </p:nvSpPr>
        <p:spPr>
          <a:xfrm>
            <a:off x="67733" y="93568"/>
            <a:ext cx="12056888" cy="873838"/>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a logo&#10;&#10;Description automatically generated">
            <a:extLst>
              <a:ext uri="{FF2B5EF4-FFF2-40B4-BE49-F238E27FC236}">
                <a16:creationId xmlns:a16="http://schemas.microsoft.com/office/drawing/2014/main" id="{2171B435-F200-6D2F-4C44-630A9B65164C}"/>
              </a:ext>
            </a:extLst>
          </p:cNvPr>
          <p:cNvPicPr>
            <a:picLocks noChangeAspect="1"/>
          </p:cNvPicPr>
          <p:nvPr/>
        </p:nvPicPr>
        <p:blipFill>
          <a:blip r:embed="rId26"/>
          <a:stretch>
            <a:fillRect/>
          </a:stretch>
        </p:blipFill>
        <p:spPr>
          <a:xfrm>
            <a:off x="10598936" y="109870"/>
            <a:ext cx="1281128" cy="800705"/>
          </a:xfrm>
          <a:prstGeom prst="rect">
            <a:avLst/>
          </a:prstGeom>
        </p:spPr>
      </p:pic>
      <p:sp>
        <p:nvSpPr>
          <p:cNvPr id="12" name="TextBox 11">
            <a:extLst>
              <a:ext uri="{FF2B5EF4-FFF2-40B4-BE49-F238E27FC236}">
                <a16:creationId xmlns:a16="http://schemas.microsoft.com/office/drawing/2014/main" id="{0EEF9E50-CC1C-ECB3-5E7D-FCDAEB302D27}"/>
              </a:ext>
            </a:extLst>
          </p:cNvPr>
          <p:cNvSpPr txBox="1"/>
          <p:nvPr/>
        </p:nvSpPr>
        <p:spPr>
          <a:xfrm>
            <a:off x="4819330" y="1205518"/>
            <a:ext cx="4147583" cy="400110"/>
          </a:xfrm>
          <a:prstGeom prst="rect">
            <a:avLst/>
          </a:prstGeom>
          <a:noFill/>
        </p:spPr>
        <p:txBody>
          <a:bodyPr wrap="square" rtlCol="0">
            <a:spAutoFit/>
          </a:bodyPr>
          <a:lstStyle/>
          <a:p>
            <a:pPr algn="ctr"/>
            <a:r>
              <a:rPr lang="en-US" sz="2000" b="1" dirty="0">
                <a:solidFill>
                  <a:srgbClr val="92D050"/>
                </a:solidFill>
                <a:latin typeface="Verdana" panose="020B0604030504040204" pitchFamily="34" charset="0"/>
                <a:ea typeface="Verdana" panose="020B0604030504040204" pitchFamily="34" charset="0"/>
                <a:cs typeface="Verdana" panose="020B0604030504040204" pitchFamily="34" charset="0"/>
              </a:rPr>
              <a:t>Why SAMs?</a:t>
            </a:r>
          </a:p>
        </p:txBody>
      </p:sp>
      <p:sp>
        <p:nvSpPr>
          <p:cNvPr id="16" name="TextBox 15">
            <a:extLst>
              <a:ext uri="{FF2B5EF4-FFF2-40B4-BE49-F238E27FC236}">
                <a16:creationId xmlns:a16="http://schemas.microsoft.com/office/drawing/2014/main" id="{F5BEFF22-90E5-8753-B894-81C28CB7F090}"/>
              </a:ext>
            </a:extLst>
          </p:cNvPr>
          <p:cNvSpPr txBox="1"/>
          <p:nvPr/>
        </p:nvSpPr>
        <p:spPr>
          <a:xfrm>
            <a:off x="4614062" y="3821686"/>
            <a:ext cx="4147583" cy="400110"/>
          </a:xfrm>
          <a:prstGeom prst="rect">
            <a:avLst/>
          </a:prstGeom>
          <a:noFill/>
        </p:spPr>
        <p:txBody>
          <a:bodyPr wrap="square" rtlCol="0">
            <a:spAutoFit/>
          </a:bodyPr>
          <a:lstStyle/>
          <a:p>
            <a:pPr algn="ctr"/>
            <a:r>
              <a:rPr lang="en-US" sz="2000" b="1" dirty="0">
                <a:solidFill>
                  <a:srgbClr val="92D050"/>
                </a:solidFill>
                <a:latin typeface="Verdana" panose="020B0604030504040204" pitchFamily="34" charset="0"/>
                <a:ea typeface="Verdana" panose="020B0604030504040204" pitchFamily="34" charset="0"/>
                <a:cs typeface="Verdana" panose="020B0604030504040204" pitchFamily="34" charset="0"/>
              </a:rPr>
              <a:t>Our Goals</a:t>
            </a:r>
          </a:p>
        </p:txBody>
      </p:sp>
      <p:sp>
        <p:nvSpPr>
          <p:cNvPr id="17" name="TextBox 16">
            <a:extLst>
              <a:ext uri="{FF2B5EF4-FFF2-40B4-BE49-F238E27FC236}">
                <a16:creationId xmlns:a16="http://schemas.microsoft.com/office/drawing/2014/main" id="{F5DD7D2B-588D-4121-B209-B70CC9478762}"/>
              </a:ext>
            </a:extLst>
          </p:cNvPr>
          <p:cNvSpPr txBox="1"/>
          <p:nvPr/>
        </p:nvSpPr>
        <p:spPr>
          <a:xfrm>
            <a:off x="4925874" y="4222904"/>
            <a:ext cx="7152644" cy="2308324"/>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Present an improved emission line model</a:t>
            </a:r>
          </a:p>
          <a:p>
            <a:pPr marL="285750" indent="-285750" algn="just">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Constrain luminosity functions for emission line galaxies with existing observations</a:t>
            </a:r>
          </a:p>
          <a:p>
            <a:pPr lvl="3" algn="just"/>
            <a:r>
              <a:rPr lang="en-US" b="1" dirty="0">
                <a:solidFill>
                  <a:srgbClr val="92D050"/>
                </a:solidFill>
                <a:latin typeface="Verdana" panose="020B0604030504040204" pitchFamily="34" charset="0"/>
                <a:ea typeface="Verdana" panose="020B0604030504040204" pitchFamily="34" charset="0"/>
                <a:cs typeface="Verdana" panose="020B0604030504040204" pitchFamily="34" charset="0"/>
              </a:rPr>
              <a:t>Future</a:t>
            </a: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285750" indent="-285750" algn="just">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HII regions ionized by AGN</a:t>
            </a:r>
          </a:p>
          <a:p>
            <a:pPr marL="285750" indent="-285750" algn="just">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Predictions of luminosity functions for emission line galaxies for future surveys</a:t>
            </a:r>
          </a:p>
          <a:p>
            <a:pPr algn="just"/>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pic>
        <p:nvPicPr>
          <p:cNvPr id="24" name="Picture 23">
            <a:extLst>
              <a:ext uri="{FF2B5EF4-FFF2-40B4-BE49-F238E27FC236}">
                <a16:creationId xmlns:a16="http://schemas.microsoft.com/office/drawing/2014/main" id="{A1486CF5-F52C-4830-D241-F52649DDEB08}"/>
              </a:ext>
            </a:extLst>
          </p:cNvPr>
          <p:cNvPicPr>
            <a:picLocks noChangeAspect="1"/>
          </p:cNvPicPr>
          <p:nvPr/>
        </p:nvPicPr>
        <p:blipFill rotWithShape="1">
          <a:blip r:embed="rId27"/>
          <a:srcRect t="4277" r="4283"/>
          <a:stretch/>
        </p:blipFill>
        <p:spPr>
          <a:xfrm>
            <a:off x="8389728" y="1075258"/>
            <a:ext cx="3734893" cy="2988085"/>
          </a:xfrm>
          <a:prstGeom prst="rect">
            <a:avLst/>
          </a:prstGeom>
        </p:spPr>
      </p:pic>
      <p:sp>
        <p:nvSpPr>
          <p:cNvPr id="14" name="TextBox 13">
            <a:extLst>
              <a:ext uri="{FF2B5EF4-FFF2-40B4-BE49-F238E27FC236}">
                <a16:creationId xmlns:a16="http://schemas.microsoft.com/office/drawing/2014/main" id="{93ABAA50-4F5A-9B81-F941-18A6E6CC540A}"/>
              </a:ext>
            </a:extLst>
          </p:cNvPr>
          <p:cNvSpPr txBox="1"/>
          <p:nvPr/>
        </p:nvSpPr>
        <p:spPr>
          <a:xfrm>
            <a:off x="9642424" y="1315419"/>
            <a:ext cx="1913024" cy="415498"/>
          </a:xfrm>
          <a:prstGeom prst="rect">
            <a:avLst/>
          </a:prstGeom>
          <a:noFill/>
        </p:spPr>
        <p:txBody>
          <a:bodyPr wrap="square" rtlCol="0">
            <a:spAutoFit/>
          </a:bodyPr>
          <a:lstStyle/>
          <a:p>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Mint Justice League</a:t>
            </a:r>
          </a:p>
          <a:p>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(MW, Applebaum+21)</a:t>
            </a:r>
            <a:endParaRPr lang="en-US"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a:extLst>
              <a:ext uri="{FF2B5EF4-FFF2-40B4-BE49-F238E27FC236}">
                <a16:creationId xmlns:a16="http://schemas.microsoft.com/office/drawing/2014/main" id="{6F468E9A-5D75-7312-4CED-158736CAE1FF}"/>
              </a:ext>
            </a:extLst>
          </p:cNvPr>
          <p:cNvSpPr txBox="1"/>
          <p:nvPr/>
        </p:nvSpPr>
        <p:spPr>
          <a:xfrm>
            <a:off x="10624312" y="1661239"/>
            <a:ext cx="1291102" cy="415498"/>
          </a:xfrm>
          <a:prstGeom prst="rect">
            <a:avLst/>
          </a:prstGeom>
          <a:noFill/>
        </p:spPr>
        <p:txBody>
          <a:bodyPr wrap="square">
            <a:spAutoFit/>
          </a:bodyPr>
          <a:lstStyle/>
          <a:p>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VINTERGATAN </a:t>
            </a:r>
          </a:p>
          <a:p>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(MW, Rey+22)</a:t>
            </a: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a:extLst>
              <a:ext uri="{FF2B5EF4-FFF2-40B4-BE49-F238E27FC236}">
                <a16:creationId xmlns:a16="http://schemas.microsoft.com/office/drawing/2014/main" id="{A0F97FAC-ED9D-4A77-CBF9-001D9FBED59D}"/>
              </a:ext>
            </a:extLst>
          </p:cNvPr>
          <p:cNvSpPr txBox="1"/>
          <p:nvPr/>
        </p:nvSpPr>
        <p:spPr>
          <a:xfrm>
            <a:off x="8821107" y="2614479"/>
            <a:ext cx="3629160" cy="1346522"/>
          </a:xfrm>
          <a:prstGeom prst="rect">
            <a:avLst/>
          </a:prstGeom>
          <a:noFill/>
        </p:spPr>
        <p:txBody>
          <a:bodyPr wrap="square">
            <a:spAutoFit/>
          </a:bodyPr>
          <a:lstStyle/>
          <a:p>
            <a:pPr algn="l" rtl="0">
              <a:spcBef>
                <a:spcPts val="0"/>
              </a:spcBef>
              <a:spcAft>
                <a:spcPts val="0"/>
              </a:spcAft>
            </a:pPr>
            <a:r>
              <a:rPr lang="en-US" sz="1000" b="1" i="0" u="none" strike="noStrike" dirty="0" err="1">
                <a:solidFill>
                  <a:srgbClr val="FB83D7"/>
                </a:solidFill>
                <a:effectLst/>
                <a:latin typeface="Verdana" panose="020B0604030504040204" pitchFamily="34" charset="0"/>
                <a:ea typeface="Verdana" panose="020B0604030504040204" pitchFamily="34" charset="0"/>
                <a:cs typeface="Verdana" panose="020B0604030504040204" pitchFamily="34" charset="0"/>
              </a:rPr>
              <a:t>Galacticus</a:t>
            </a:r>
            <a:r>
              <a:rPr lang="en-US" sz="1000" b="1" i="0" u="none" strike="noStrike" dirty="0">
                <a:solidFill>
                  <a:srgbClr val="FB83D7"/>
                </a:solidFill>
                <a:effectLst/>
                <a:latin typeface="Verdana" panose="020B0604030504040204" pitchFamily="34" charset="0"/>
                <a:ea typeface="Verdana" panose="020B0604030504040204" pitchFamily="34" charset="0"/>
                <a:cs typeface="Verdana" panose="020B0604030504040204" pitchFamily="34" charset="0"/>
              </a:rPr>
              <a:t> N-body </a:t>
            </a:r>
          </a:p>
          <a:p>
            <a:pPr algn="l" rtl="0">
              <a:spcBef>
                <a:spcPts val="0"/>
              </a:spcBef>
              <a:spcAft>
                <a:spcPts val="0"/>
              </a:spcAft>
            </a:pPr>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(MW, Weerasooriya+23)</a:t>
            </a:r>
          </a:p>
          <a:p>
            <a:pPr algn="l" rtl="0">
              <a:spcBef>
                <a:spcPts val="0"/>
              </a:spcBef>
              <a:spcAft>
                <a:spcPts val="0"/>
              </a:spcAft>
            </a:pPr>
            <a:endParaRPr lang="en-US" sz="1000" b="1" i="0" u="none" strike="noStrike" dirty="0">
              <a:solidFill>
                <a:schemeClr val="tx2">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endParaRPr>
          </a:p>
          <a:p>
            <a:pPr algn="l" rtl="0">
              <a:spcBef>
                <a:spcPts val="0"/>
              </a:spcBef>
              <a:spcAft>
                <a:spcPts val="0"/>
              </a:spcAft>
            </a:pPr>
            <a:r>
              <a:rPr lang="en-US" sz="1000" b="1" i="0" u="none" strike="noStrike" dirty="0" err="1">
                <a:solidFill>
                  <a:schemeClr val="tx2">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Galacticus</a:t>
            </a:r>
            <a:r>
              <a:rPr lang="en-US" sz="1000" b="1" i="0" u="none" strike="noStrike" dirty="0">
                <a:solidFill>
                  <a:schemeClr val="tx2">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 EPS </a:t>
            </a:r>
          </a:p>
          <a:p>
            <a:pPr algn="l" rtl="0">
              <a:spcBef>
                <a:spcPts val="0"/>
              </a:spcBef>
              <a:spcAft>
                <a:spcPts val="0"/>
              </a:spcAft>
            </a:pPr>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(MW, Weerasooriya+23)</a:t>
            </a:r>
          </a:p>
          <a:p>
            <a:br>
              <a:rPr lang="en-US" sz="1050" b="1"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050" b="1"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a:extLst>
              <a:ext uri="{FF2B5EF4-FFF2-40B4-BE49-F238E27FC236}">
                <a16:creationId xmlns:a16="http://schemas.microsoft.com/office/drawing/2014/main" id="{C554BCF9-C0E3-8BD4-5845-ABF8A42442A2}"/>
              </a:ext>
            </a:extLst>
          </p:cNvPr>
          <p:cNvSpPr txBox="1"/>
          <p:nvPr/>
        </p:nvSpPr>
        <p:spPr>
          <a:xfrm>
            <a:off x="10963076" y="2149380"/>
            <a:ext cx="1609486" cy="553998"/>
          </a:xfrm>
          <a:prstGeom prst="rect">
            <a:avLst/>
          </a:prstGeom>
          <a:noFill/>
        </p:spPr>
        <p:txBody>
          <a:bodyPr wrap="square">
            <a:spAutoFit/>
          </a:bodyPr>
          <a:lstStyle/>
          <a:p>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FIRE II</a:t>
            </a:r>
          </a:p>
          <a:p>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(MW, </a:t>
            </a:r>
          </a:p>
          <a:p>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Wetzel+16</a:t>
            </a:r>
            <a:r>
              <a:rPr lang="en-US" sz="10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4" name="New picture">
            <a:extLst>
              <a:ext uri="{FF2B5EF4-FFF2-40B4-BE49-F238E27FC236}">
                <a16:creationId xmlns:a16="http://schemas.microsoft.com/office/drawing/2014/main" id="{D30255C2-D573-5014-DA7B-48C21D086488}"/>
              </a:ext>
            </a:extLst>
          </p:cNvPr>
          <p:cNvPicPr/>
          <p:nvPr/>
        </p:nvPicPr>
        <p:blipFill rotWithShape="1">
          <a:blip r:embed="rId28"/>
          <a:srcRect t="5618" r="82051" b="47164"/>
          <a:stretch/>
        </p:blipFill>
        <p:spPr>
          <a:xfrm>
            <a:off x="10174990" y="2027774"/>
            <a:ext cx="654054" cy="648368"/>
          </a:xfrm>
          <a:prstGeom prst="rect">
            <a:avLst/>
          </a:prstGeom>
          <a:effectLst>
            <a:softEdge rad="63500"/>
          </a:effectLst>
        </p:spPr>
      </p:pic>
      <p:pic>
        <p:nvPicPr>
          <p:cNvPr id="38" name="Picture 37" descr="A galaxy in space with stars&#10;&#10;Description automatically generated">
            <a:extLst>
              <a:ext uri="{FF2B5EF4-FFF2-40B4-BE49-F238E27FC236}">
                <a16:creationId xmlns:a16="http://schemas.microsoft.com/office/drawing/2014/main" id="{BBE744E1-445A-23F5-6006-A6AF156371C5}"/>
              </a:ext>
            </a:extLst>
          </p:cNvPr>
          <p:cNvPicPr>
            <a:picLocks noChangeAspect="1"/>
          </p:cNvPicPr>
          <p:nvPr/>
        </p:nvPicPr>
        <p:blipFill>
          <a:blip r:embed="rId29"/>
          <a:stretch>
            <a:fillRect/>
          </a:stretch>
        </p:blipFill>
        <p:spPr>
          <a:xfrm>
            <a:off x="11175447" y="2737651"/>
            <a:ext cx="592372" cy="592372"/>
          </a:xfrm>
          <a:prstGeom prst="ellipse">
            <a:avLst/>
          </a:prstGeom>
          <a:effectLst>
            <a:glow rad="16899">
              <a:schemeClr val="accent4">
                <a:lumMod val="40000"/>
                <a:lumOff val="60000"/>
                <a:alpha val="16000"/>
              </a:schemeClr>
            </a:glow>
            <a:softEdge rad="127000"/>
          </a:effectLst>
        </p:spPr>
      </p:pic>
      <p:pic>
        <p:nvPicPr>
          <p:cNvPr id="39" name="Picture 38" descr="A collage of different galaxies&#10;&#10;Description automatically generated">
            <a:extLst>
              <a:ext uri="{FF2B5EF4-FFF2-40B4-BE49-F238E27FC236}">
                <a16:creationId xmlns:a16="http://schemas.microsoft.com/office/drawing/2014/main" id="{572ACD0A-BBD2-6791-EFE8-78FB0853C8B7}"/>
              </a:ext>
            </a:extLst>
          </p:cNvPr>
          <p:cNvPicPr>
            <a:picLocks noChangeAspect="1"/>
          </p:cNvPicPr>
          <p:nvPr/>
        </p:nvPicPr>
        <p:blipFill>
          <a:blip r:embed="rId30"/>
          <a:stretch>
            <a:fillRect/>
          </a:stretch>
        </p:blipFill>
        <p:spPr>
          <a:xfrm>
            <a:off x="9083387" y="1523269"/>
            <a:ext cx="675832" cy="675832"/>
          </a:xfrm>
          <a:prstGeom prst="rect">
            <a:avLst/>
          </a:prstGeom>
        </p:spPr>
      </p:pic>
      <p:sp>
        <p:nvSpPr>
          <p:cNvPr id="62" name="Slide Number Placeholder 11">
            <a:extLst>
              <a:ext uri="{FF2B5EF4-FFF2-40B4-BE49-F238E27FC236}">
                <a16:creationId xmlns:a16="http://schemas.microsoft.com/office/drawing/2014/main" id="{41E5B934-9566-4183-EE4D-448E783F3346}"/>
              </a:ext>
            </a:extLst>
          </p:cNvPr>
          <p:cNvSpPr>
            <a:spLocks noGrp="1"/>
          </p:cNvSpPr>
          <p:nvPr>
            <p:ph type="sldNum" sz="quarter" idx="12"/>
          </p:nvPr>
        </p:nvSpPr>
        <p:spPr>
          <a:xfrm>
            <a:off x="8610600" y="6356350"/>
            <a:ext cx="2743200" cy="365125"/>
          </a:xfrm>
        </p:spPr>
        <p:txBody>
          <a:bodyPr/>
          <a:lstStyle/>
          <a:p>
            <a:fld id="{9DFDD3A6-5424-8848-86D9-9B857B30E306}" type="slidenum">
              <a:rPr lang="en-US" smtClean="0"/>
              <a:t>2</a:t>
            </a:fld>
            <a:endParaRPr lang="en-US"/>
          </a:p>
        </p:txBody>
      </p:sp>
      <p:sp>
        <p:nvSpPr>
          <p:cNvPr id="71" name="Rectangle 70">
            <a:extLst>
              <a:ext uri="{FF2B5EF4-FFF2-40B4-BE49-F238E27FC236}">
                <a16:creationId xmlns:a16="http://schemas.microsoft.com/office/drawing/2014/main" id="{8B1B6A17-CB1F-F471-B575-6A96B20E3884}"/>
              </a:ext>
            </a:extLst>
          </p:cNvPr>
          <p:cNvSpPr/>
          <p:nvPr/>
        </p:nvSpPr>
        <p:spPr>
          <a:xfrm>
            <a:off x="5187142" y="1743560"/>
            <a:ext cx="2749790" cy="2144983"/>
          </a:xfrm>
          <a:custGeom>
            <a:avLst/>
            <a:gdLst>
              <a:gd name="connsiteX0" fmla="*/ 0 w 2749790"/>
              <a:gd name="connsiteY0" fmla="*/ 0 h 2144983"/>
              <a:gd name="connsiteX1" fmla="*/ 494962 w 2749790"/>
              <a:gd name="connsiteY1" fmla="*/ 0 h 2144983"/>
              <a:gd name="connsiteX2" fmla="*/ 1072418 w 2749790"/>
              <a:gd name="connsiteY2" fmla="*/ 0 h 2144983"/>
              <a:gd name="connsiteX3" fmla="*/ 1594878 w 2749790"/>
              <a:gd name="connsiteY3" fmla="*/ 0 h 2144983"/>
              <a:gd name="connsiteX4" fmla="*/ 2089840 w 2749790"/>
              <a:gd name="connsiteY4" fmla="*/ 0 h 2144983"/>
              <a:gd name="connsiteX5" fmla="*/ 2749790 w 2749790"/>
              <a:gd name="connsiteY5" fmla="*/ 0 h 2144983"/>
              <a:gd name="connsiteX6" fmla="*/ 2749790 w 2749790"/>
              <a:gd name="connsiteY6" fmla="*/ 536246 h 2144983"/>
              <a:gd name="connsiteX7" fmla="*/ 2749790 w 2749790"/>
              <a:gd name="connsiteY7" fmla="*/ 1072492 h 2144983"/>
              <a:gd name="connsiteX8" fmla="*/ 2749790 w 2749790"/>
              <a:gd name="connsiteY8" fmla="*/ 1565838 h 2144983"/>
              <a:gd name="connsiteX9" fmla="*/ 2749790 w 2749790"/>
              <a:gd name="connsiteY9" fmla="*/ 2144983 h 2144983"/>
              <a:gd name="connsiteX10" fmla="*/ 2254828 w 2749790"/>
              <a:gd name="connsiteY10" fmla="*/ 2144983 h 2144983"/>
              <a:gd name="connsiteX11" fmla="*/ 1787363 w 2749790"/>
              <a:gd name="connsiteY11" fmla="*/ 2144983 h 2144983"/>
              <a:gd name="connsiteX12" fmla="*/ 1209908 w 2749790"/>
              <a:gd name="connsiteY12" fmla="*/ 2144983 h 2144983"/>
              <a:gd name="connsiteX13" fmla="*/ 714945 w 2749790"/>
              <a:gd name="connsiteY13" fmla="*/ 2144983 h 2144983"/>
              <a:gd name="connsiteX14" fmla="*/ 0 w 2749790"/>
              <a:gd name="connsiteY14" fmla="*/ 2144983 h 2144983"/>
              <a:gd name="connsiteX15" fmla="*/ 0 w 2749790"/>
              <a:gd name="connsiteY15" fmla="*/ 1565838 h 2144983"/>
              <a:gd name="connsiteX16" fmla="*/ 0 w 2749790"/>
              <a:gd name="connsiteY16" fmla="*/ 1072492 h 2144983"/>
              <a:gd name="connsiteX17" fmla="*/ 0 w 2749790"/>
              <a:gd name="connsiteY17" fmla="*/ 514796 h 2144983"/>
              <a:gd name="connsiteX18" fmla="*/ 0 w 2749790"/>
              <a:gd name="connsiteY18" fmla="*/ 0 h 214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9790" h="2144983" fill="none" extrusionOk="0">
                <a:moveTo>
                  <a:pt x="0" y="0"/>
                </a:moveTo>
                <a:cubicBezTo>
                  <a:pt x="196001" y="-4434"/>
                  <a:pt x="271413" y="43060"/>
                  <a:pt x="494962" y="0"/>
                </a:cubicBezTo>
                <a:cubicBezTo>
                  <a:pt x="718511" y="-43060"/>
                  <a:pt x="954296" y="5983"/>
                  <a:pt x="1072418" y="0"/>
                </a:cubicBezTo>
                <a:cubicBezTo>
                  <a:pt x="1190540" y="-5983"/>
                  <a:pt x="1337260" y="30541"/>
                  <a:pt x="1594878" y="0"/>
                </a:cubicBezTo>
                <a:cubicBezTo>
                  <a:pt x="1852496" y="-30541"/>
                  <a:pt x="1963587" y="55311"/>
                  <a:pt x="2089840" y="0"/>
                </a:cubicBezTo>
                <a:cubicBezTo>
                  <a:pt x="2216093" y="-55311"/>
                  <a:pt x="2424719" y="52680"/>
                  <a:pt x="2749790" y="0"/>
                </a:cubicBezTo>
                <a:cubicBezTo>
                  <a:pt x="2806474" y="180393"/>
                  <a:pt x="2703053" y="371240"/>
                  <a:pt x="2749790" y="536246"/>
                </a:cubicBezTo>
                <a:cubicBezTo>
                  <a:pt x="2796527" y="701252"/>
                  <a:pt x="2691509" y="847059"/>
                  <a:pt x="2749790" y="1072492"/>
                </a:cubicBezTo>
                <a:cubicBezTo>
                  <a:pt x="2808071" y="1297925"/>
                  <a:pt x="2729925" y="1350767"/>
                  <a:pt x="2749790" y="1565838"/>
                </a:cubicBezTo>
                <a:cubicBezTo>
                  <a:pt x="2769655" y="1780909"/>
                  <a:pt x="2740706" y="1900982"/>
                  <a:pt x="2749790" y="2144983"/>
                </a:cubicBezTo>
                <a:cubicBezTo>
                  <a:pt x="2649619" y="2190209"/>
                  <a:pt x="2382511" y="2135768"/>
                  <a:pt x="2254828" y="2144983"/>
                </a:cubicBezTo>
                <a:cubicBezTo>
                  <a:pt x="2127145" y="2154198"/>
                  <a:pt x="2010120" y="2102272"/>
                  <a:pt x="1787363" y="2144983"/>
                </a:cubicBezTo>
                <a:cubicBezTo>
                  <a:pt x="1564607" y="2187694"/>
                  <a:pt x="1497838" y="2127029"/>
                  <a:pt x="1209908" y="2144983"/>
                </a:cubicBezTo>
                <a:cubicBezTo>
                  <a:pt x="921979" y="2162937"/>
                  <a:pt x="844110" y="2096193"/>
                  <a:pt x="714945" y="2144983"/>
                </a:cubicBezTo>
                <a:cubicBezTo>
                  <a:pt x="585780" y="2193773"/>
                  <a:pt x="237838" y="2061982"/>
                  <a:pt x="0" y="2144983"/>
                </a:cubicBezTo>
                <a:cubicBezTo>
                  <a:pt x="-62313" y="1861182"/>
                  <a:pt x="53795" y="1726216"/>
                  <a:pt x="0" y="1565838"/>
                </a:cubicBezTo>
                <a:cubicBezTo>
                  <a:pt x="-53795" y="1405460"/>
                  <a:pt x="26895" y="1225724"/>
                  <a:pt x="0" y="1072492"/>
                </a:cubicBezTo>
                <a:cubicBezTo>
                  <a:pt x="-26895" y="919260"/>
                  <a:pt x="42449" y="763800"/>
                  <a:pt x="0" y="514796"/>
                </a:cubicBezTo>
                <a:cubicBezTo>
                  <a:pt x="-42449" y="265792"/>
                  <a:pt x="25623" y="109818"/>
                  <a:pt x="0" y="0"/>
                </a:cubicBezTo>
                <a:close/>
              </a:path>
              <a:path w="2749790" h="2144983" stroke="0" extrusionOk="0">
                <a:moveTo>
                  <a:pt x="0" y="0"/>
                </a:moveTo>
                <a:cubicBezTo>
                  <a:pt x="210697" y="-47886"/>
                  <a:pt x="277067" y="7785"/>
                  <a:pt x="522460" y="0"/>
                </a:cubicBezTo>
                <a:cubicBezTo>
                  <a:pt x="767853" y="-7785"/>
                  <a:pt x="777410" y="28347"/>
                  <a:pt x="989924" y="0"/>
                </a:cubicBezTo>
                <a:cubicBezTo>
                  <a:pt x="1202438" y="-28347"/>
                  <a:pt x="1344756" y="6969"/>
                  <a:pt x="1594878" y="0"/>
                </a:cubicBezTo>
                <a:cubicBezTo>
                  <a:pt x="1845000" y="-6969"/>
                  <a:pt x="1966608" y="31629"/>
                  <a:pt x="2117338" y="0"/>
                </a:cubicBezTo>
                <a:cubicBezTo>
                  <a:pt x="2268068" y="-31629"/>
                  <a:pt x="2458966" y="66026"/>
                  <a:pt x="2749790" y="0"/>
                </a:cubicBezTo>
                <a:cubicBezTo>
                  <a:pt x="2772574" y="254470"/>
                  <a:pt x="2704475" y="441891"/>
                  <a:pt x="2749790" y="579145"/>
                </a:cubicBezTo>
                <a:cubicBezTo>
                  <a:pt x="2795105" y="716400"/>
                  <a:pt x="2713179" y="847744"/>
                  <a:pt x="2749790" y="1115391"/>
                </a:cubicBezTo>
                <a:cubicBezTo>
                  <a:pt x="2786401" y="1383038"/>
                  <a:pt x="2701482" y="1395141"/>
                  <a:pt x="2749790" y="1651637"/>
                </a:cubicBezTo>
                <a:cubicBezTo>
                  <a:pt x="2798098" y="1908133"/>
                  <a:pt x="2733048" y="2016855"/>
                  <a:pt x="2749790" y="2144983"/>
                </a:cubicBezTo>
                <a:cubicBezTo>
                  <a:pt x="2549836" y="2154796"/>
                  <a:pt x="2393248" y="2107966"/>
                  <a:pt x="2254828" y="2144983"/>
                </a:cubicBezTo>
                <a:cubicBezTo>
                  <a:pt x="2116408" y="2182000"/>
                  <a:pt x="1899269" y="2115824"/>
                  <a:pt x="1704870" y="2144983"/>
                </a:cubicBezTo>
                <a:cubicBezTo>
                  <a:pt x="1510471" y="2174142"/>
                  <a:pt x="1408625" y="2094470"/>
                  <a:pt x="1182410" y="2144983"/>
                </a:cubicBezTo>
                <a:cubicBezTo>
                  <a:pt x="956195" y="2195496"/>
                  <a:pt x="827443" y="2122971"/>
                  <a:pt x="577456" y="2144983"/>
                </a:cubicBezTo>
                <a:cubicBezTo>
                  <a:pt x="327469" y="2166995"/>
                  <a:pt x="205198" y="2080490"/>
                  <a:pt x="0" y="2144983"/>
                </a:cubicBezTo>
                <a:cubicBezTo>
                  <a:pt x="-23495" y="1922390"/>
                  <a:pt x="50635" y="1793506"/>
                  <a:pt x="0" y="1651637"/>
                </a:cubicBezTo>
                <a:cubicBezTo>
                  <a:pt x="-50635" y="1509768"/>
                  <a:pt x="42065" y="1350443"/>
                  <a:pt x="0" y="1115391"/>
                </a:cubicBezTo>
                <a:cubicBezTo>
                  <a:pt x="-42065" y="880339"/>
                  <a:pt x="14447" y="760507"/>
                  <a:pt x="0" y="600595"/>
                </a:cubicBezTo>
                <a:cubicBezTo>
                  <a:pt x="-14447" y="440683"/>
                  <a:pt x="66395" y="295660"/>
                  <a:pt x="0" y="0"/>
                </a:cubicBezTo>
                <a:close/>
              </a:path>
            </a:pathLst>
          </a:custGeom>
          <a:solidFill>
            <a:schemeClr val="tx1"/>
          </a:solid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4">
            <a:extLst>
              <a:ext uri="{FF2B5EF4-FFF2-40B4-BE49-F238E27FC236}">
                <a16:creationId xmlns:a16="http://schemas.microsoft.com/office/drawing/2014/main" id="{7ED84F9B-E16E-DBDD-4A0B-52B0BE6790A2}"/>
              </a:ext>
            </a:extLst>
          </p:cNvPr>
          <p:cNvGrpSpPr/>
          <p:nvPr/>
        </p:nvGrpSpPr>
        <p:grpSpPr>
          <a:xfrm>
            <a:off x="5494025" y="1960298"/>
            <a:ext cx="2316960" cy="1474560"/>
            <a:chOff x="5494025" y="1960298"/>
            <a:chExt cx="2316960" cy="1474560"/>
          </a:xfrm>
        </p:grpSpPr>
        <mc:AlternateContent xmlns:mc="http://schemas.openxmlformats.org/markup-compatibility/2006">
          <mc:Choice xmlns:p14="http://schemas.microsoft.com/office/powerpoint/2010/main" Requires="p14">
            <p:contentPart p14:bwMode="auto" r:id="rId31">
              <p14:nvContentPartPr>
                <p14:cNvPr id="73" name="Ink 72">
                  <a:extLst>
                    <a:ext uri="{FF2B5EF4-FFF2-40B4-BE49-F238E27FC236}">
                      <a16:creationId xmlns:a16="http://schemas.microsoft.com/office/drawing/2014/main" id="{FD19EE03-CE3A-241D-D13F-4C5B54D5E2F7}"/>
                    </a:ext>
                  </a:extLst>
                </p14:cNvPr>
                <p14:cNvContentPartPr/>
                <p14:nvPr/>
              </p14:nvContentPartPr>
              <p14:xfrm>
                <a:off x="5494025" y="1960298"/>
                <a:ext cx="360" cy="1474560"/>
              </p14:xfrm>
            </p:contentPart>
          </mc:Choice>
          <mc:Fallback>
            <p:pic>
              <p:nvPicPr>
                <p:cNvPr id="73" name="Ink 72">
                  <a:extLst>
                    <a:ext uri="{FF2B5EF4-FFF2-40B4-BE49-F238E27FC236}">
                      <a16:creationId xmlns:a16="http://schemas.microsoft.com/office/drawing/2014/main" id="{FD19EE03-CE3A-241D-D13F-4C5B54D5E2F7}"/>
                    </a:ext>
                  </a:extLst>
                </p:cNvPr>
                <p:cNvPicPr/>
                <p:nvPr/>
              </p:nvPicPr>
              <p:blipFill>
                <a:blip r:embed="rId32"/>
                <a:stretch>
                  <a:fillRect/>
                </a:stretch>
              </p:blipFill>
              <p:spPr>
                <a:xfrm>
                  <a:off x="5487905" y="1954178"/>
                  <a:ext cx="12600" cy="1486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4" name="Ink 73">
                  <a:extLst>
                    <a:ext uri="{FF2B5EF4-FFF2-40B4-BE49-F238E27FC236}">
                      <a16:creationId xmlns:a16="http://schemas.microsoft.com/office/drawing/2014/main" id="{CC2CB88E-5E91-0AB0-4E5E-F021E1F37A39}"/>
                    </a:ext>
                  </a:extLst>
                </p14:cNvPr>
                <p14:cNvContentPartPr/>
                <p14:nvPr/>
              </p14:nvContentPartPr>
              <p14:xfrm>
                <a:off x="5494025" y="3407498"/>
                <a:ext cx="2316960" cy="27360"/>
              </p14:xfrm>
            </p:contentPart>
          </mc:Choice>
          <mc:Fallback>
            <p:pic>
              <p:nvPicPr>
                <p:cNvPr id="74" name="Ink 73">
                  <a:extLst>
                    <a:ext uri="{FF2B5EF4-FFF2-40B4-BE49-F238E27FC236}">
                      <a16:creationId xmlns:a16="http://schemas.microsoft.com/office/drawing/2014/main" id="{CC2CB88E-5E91-0AB0-4E5E-F021E1F37A39}"/>
                    </a:ext>
                  </a:extLst>
                </p:cNvPr>
                <p:cNvPicPr/>
                <p:nvPr/>
              </p:nvPicPr>
              <p:blipFill>
                <a:blip r:embed="rId34"/>
                <a:stretch>
                  <a:fillRect/>
                </a:stretch>
              </p:blipFill>
              <p:spPr>
                <a:xfrm>
                  <a:off x="5487905" y="3401378"/>
                  <a:ext cx="2329200" cy="3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87" name="Ink 86">
                <a:extLst>
                  <a:ext uri="{FF2B5EF4-FFF2-40B4-BE49-F238E27FC236}">
                    <a16:creationId xmlns:a16="http://schemas.microsoft.com/office/drawing/2014/main" id="{90B2563A-EEE4-A2A3-5FCF-F5A7F332358D}"/>
                  </a:ext>
                </a:extLst>
              </p14:cNvPr>
              <p14:cNvContentPartPr/>
              <p14:nvPr/>
            </p14:nvContentPartPr>
            <p14:xfrm>
              <a:off x="5424317" y="1890408"/>
              <a:ext cx="153360" cy="130320"/>
            </p14:xfrm>
          </p:contentPart>
        </mc:Choice>
        <mc:Fallback>
          <p:pic>
            <p:nvPicPr>
              <p:cNvPr id="87" name="Ink 86">
                <a:extLst>
                  <a:ext uri="{FF2B5EF4-FFF2-40B4-BE49-F238E27FC236}">
                    <a16:creationId xmlns:a16="http://schemas.microsoft.com/office/drawing/2014/main" id="{90B2563A-EEE4-A2A3-5FCF-F5A7F332358D}"/>
                  </a:ext>
                </a:extLst>
              </p:cNvPr>
              <p:cNvPicPr/>
              <p:nvPr/>
            </p:nvPicPr>
            <p:blipFill>
              <a:blip r:embed="rId36"/>
              <a:stretch>
                <a:fillRect/>
              </a:stretch>
            </p:blipFill>
            <p:spPr>
              <a:xfrm>
                <a:off x="5418197" y="1884288"/>
                <a:ext cx="165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3" name="Ink 92">
                <a:extLst>
                  <a:ext uri="{FF2B5EF4-FFF2-40B4-BE49-F238E27FC236}">
                    <a16:creationId xmlns:a16="http://schemas.microsoft.com/office/drawing/2014/main" id="{65DDBE88-ECBE-C09A-88DE-9ADCB3937DAB}"/>
                  </a:ext>
                </a:extLst>
              </p14:cNvPr>
              <p14:cNvContentPartPr/>
              <p14:nvPr/>
            </p14:nvContentPartPr>
            <p14:xfrm>
              <a:off x="7727597" y="3361728"/>
              <a:ext cx="126720" cy="120960"/>
            </p14:xfrm>
          </p:contentPart>
        </mc:Choice>
        <mc:Fallback>
          <p:pic>
            <p:nvPicPr>
              <p:cNvPr id="93" name="Ink 92">
                <a:extLst>
                  <a:ext uri="{FF2B5EF4-FFF2-40B4-BE49-F238E27FC236}">
                    <a16:creationId xmlns:a16="http://schemas.microsoft.com/office/drawing/2014/main" id="{65DDBE88-ECBE-C09A-88DE-9ADCB3937DAB}"/>
                  </a:ext>
                </a:extLst>
              </p:cNvPr>
              <p:cNvPicPr/>
              <p:nvPr/>
            </p:nvPicPr>
            <p:blipFill>
              <a:blip r:embed="rId38"/>
              <a:stretch>
                <a:fillRect/>
              </a:stretch>
            </p:blipFill>
            <p:spPr>
              <a:xfrm>
                <a:off x="7721477" y="3355608"/>
                <a:ext cx="138960" cy="133200"/>
              </a:xfrm>
              <a:prstGeom prst="rect">
                <a:avLst/>
              </a:prstGeom>
            </p:spPr>
          </p:pic>
        </mc:Fallback>
      </mc:AlternateContent>
      <p:sp>
        <p:nvSpPr>
          <p:cNvPr id="99" name="TextBox 98">
            <a:extLst>
              <a:ext uri="{FF2B5EF4-FFF2-40B4-BE49-F238E27FC236}">
                <a16:creationId xmlns:a16="http://schemas.microsoft.com/office/drawing/2014/main" id="{24F45CA6-2BE1-78F9-1C46-69ACF7AAEDD9}"/>
              </a:ext>
            </a:extLst>
          </p:cNvPr>
          <p:cNvSpPr txBox="1"/>
          <p:nvPr/>
        </p:nvSpPr>
        <p:spPr>
          <a:xfrm>
            <a:off x="4788326" y="1600994"/>
            <a:ext cx="1223511" cy="400110"/>
          </a:xfrm>
          <a:prstGeom prst="rect">
            <a:avLst/>
          </a:prstGeom>
          <a:noFill/>
        </p:spPr>
        <p:txBody>
          <a:bodyPr wrap="square" rtlCol="0">
            <a:spAutoFit/>
          </a:bodyPr>
          <a:lstStyle/>
          <a:p>
            <a:r>
              <a:rPr lang="en-US" sz="2000" b="1" dirty="0" err="1">
                <a:solidFill>
                  <a:schemeClr val="bg1"/>
                </a:solidFill>
                <a:latin typeface="Comic Sans MS" panose="030F0902030302020204" pitchFamily="66" charset="0"/>
              </a:rPr>
              <a:t>M</a:t>
            </a:r>
            <a:r>
              <a:rPr lang="en-US" sz="2000" b="1" baseline="-25000" dirty="0" err="1">
                <a:solidFill>
                  <a:schemeClr val="bg1"/>
                </a:solidFill>
                <a:latin typeface="Comic Sans MS" panose="030F0902030302020204" pitchFamily="66" charset="0"/>
              </a:rPr>
              <a:t>res</a:t>
            </a:r>
            <a:endParaRPr lang="en-US" sz="2000" b="1" baseline="-25000" dirty="0">
              <a:solidFill>
                <a:schemeClr val="bg1"/>
              </a:solidFill>
              <a:latin typeface="Comic Sans MS" panose="030F0902030302020204" pitchFamily="66" charset="0"/>
            </a:endParaRPr>
          </a:p>
        </p:txBody>
      </p:sp>
      <p:sp>
        <p:nvSpPr>
          <p:cNvPr id="100" name="TextBox 99">
            <a:extLst>
              <a:ext uri="{FF2B5EF4-FFF2-40B4-BE49-F238E27FC236}">
                <a16:creationId xmlns:a16="http://schemas.microsoft.com/office/drawing/2014/main" id="{D754C1E5-70DC-D2F7-186A-D6892B6DB3CA}"/>
              </a:ext>
            </a:extLst>
          </p:cNvPr>
          <p:cNvSpPr txBox="1"/>
          <p:nvPr/>
        </p:nvSpPr>
        <p:spPr>
          <a:xfrm>
            <a:off x="6939819" y="3473443"/>
            <a:ext cx="1223511" cy="297517"/>
          </a:xfrm>
          <a:prstGeom prst="rect">
            <a:avLst/>
          </a:prstGeom>
          <a:noFill/>
        </p:spPr>
        <p:txBody>
          <a:bodyPr wrap="square" rtlCol="0">
            <a:spAutoFit/>
          </a:bodyPr>
          <a:lstStyle/>
          <a:p>
            <a:r>
              <a:rPr lang="en-US" sz="2000" b="1" baseline="-25000" dirty="0">
                <a:solidFill>
                  <a:schemeClr val="bg1"/>
                </a:solidFill>
                <a:latin typeface="Comic Sans MS" panose="030F0902030302020204" pitchFamily="66" charset="0"/>
              </a:rPr>
              <a:t># Galaxies</a:t>
            </a:r>
          </a:p>
        </p:txBody>
      </p:sp>
      <p:sp>
        <p:nvSpPr>
          <p:cNvPr id="101" name="Rectangle 100">
            <a:extLst>
              <a:ext uri="{FF2B5EF4-FFF2-40B4-BE49-F238E27FC236}">
                <a16:creationId xmlns:a16="http://schemas.microsoft.com/office/drawing/2014/main" id="{E39B62BA-3FEF-AD19-D902-0D3E4250F084}"/>
              </a:ext>
            </a:extLst>
          </p:cNvPr>
          <p:cNvSpPr/>
          <p:nvPr/>
        </p:nvSpPr>
        <p:spPr>
          <a:xfrm>
            <a:off x="5624124" y="2065867"/>
            <a:ext cx="907158" cy="548612"/>
          </a:xfrm>
          <a:custGeom>
            <a:avLst/>
            <a:gdLst>
              <a:gd name="connsiteX0" fmla="*/ 0 w 907158"/>
              <a:gd name="connsiteY0" fmla="*/ 0 h 548612"/>
              <a:gd name="connsiteX1" fmla="*/ 444507 w 907158"/>
              <a:gd name="connsiteY1" fmla="*/ 0 h 548612"/>
              <a:gd name="connsiteX2" fmla="*/ 907158 w 907158"/>
              <a:gd name="connsiteY2" fmla="*/ 0 h 548612"/>
              <a:gd name="connsiteX3" fmla="*/ 907158 w 907158"/>
              <a:gd name="connsiteY3" fmla="*/ 548612 h 548612"/>
              <a:gd name="connsiteX4" fmla="*/ 453579 w 907158"/>
              <a:gd name="connsiteY4" fmla="*/ 548612 h 548612"/>
              <a:gd name="connsiteX5" fmla="*/ 0 w 907158"/>
              <a:gd name="connsiteY5" fmla="*/ 548612 h 548612"/>
              <a:gd name="connsiteX6" fmla="*/ 0 w 907158"/>
              <a:gd name="connsiteY6" fmla="*/ 0 h 54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158" h="548612" extrusionOk="0">
                <a:moveTo>
                  <a:pt x="0" y="0"/>
                </a:moveTo>
                <a:cubicBezTo>
                  <a:pt x="185943" y="-5602"/>
                  <a:pt x="328397" y="44870"/>
                  <a:pt x="444507" y="0"/>
                </a:cubicBezTo>
                <a:cubicBezTo>
                  <a:pt x="560617" y="-44870"/>
                  <a:pt x="757901" y="24576"/>
                  <a:pt x="907158" y="0"/>
                </a:cubicBezTo>
                <a:cubicBezTo>
                  <a:pt x="911404" y="188342"/>
                  <a:pt x="853983" y="397625"/>
                  <a:pt x="907158" y="548612"/>
                </a:cubicBezTo>
                <a:cubicBezTo>
                  <a:pt x="738421" y="594714"/>
                  <a:pt x="654233" y="518879"/>
                  <a:pt x="453579" y="548612"/>
                </a:cubicBezTo>
                <a:cubicBezTo>
                  <a:pt x="252925" y="578345"/>
                  <a:pt x="182694" y="499926"/>
                  <a:pt x="0" y="548612"/>
                </a:cubicBezTo>
                <a:cubicBezTo>
                  <a:pt x="-57940" y="368967"/>
                  <a:pt x="16504" y="210134"/>
                  <a:pt x="0" y="0"/>
                </a:cubicBezTo>
                <a:close/>
              </a:path>
            </a:pathLst>
          </a:custGeom>
          <a:noFill/>
          <a:ln>
            <a:solidFill>
              <a:schemeClr val="tx2">
                <a:lumMod val="25000"/>
                <a:lumOff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solidFill>
                  <a:schemeClr val="bg1"/>
                </a:solidFill>
                <a:latin typeface="Comic Sans MS" panose="030F0902030302020204" pitchFamily="66" charset="0"/>
              </a:rPr>
              <a:t>Zoom in</a:t>
            </a:r>
          </a:p>
          <a:p>
            <a:pPr algn="ctr"/>
            <a:r>
              <a:rPr lang="en-US" sz="1050" dirty="0">
                <a:solidFill>
                  <a:schemeClr val="bg1"/>
                </a:solidFill>
                <a:latin typeface="Comic Sans MS" panose="030F0902030302020204" pitchFamily="66" charset="0"/>
              </a:rPr>
              <a:t>simulations</a:t>
            </a:r>
          </a:p>
        </p:txBody>
      </p:sp>
      <p:sp>
        <p:nvSpPr>
          <p:cNvPr id="102" name="Rectangle 101">
            <a:extLst>
              <a:ext uri="{FF2B5EF4-FFF2-40B4-BE49-F238E27FC236}">
                <a16:creationId xmlns:a16="http://schemas.microsoft.com/office/drawing/2014/main" id="{0A8F63EC-B4D5-3583-3088-2CCAC1FC2F2C}"/>
              </a:ext>
            </a:extLst>
          </p:cNvPr>
          <p:cNvSpPr/>
          <p:nvPr/>
        </p:nvSpPr>
        <p:spPr>
          <a:xfrm>
            <a:off x="6617058" y="2697289"/>
            <a:ext cx="1319154" cy="611963"/>
          </a:xfrm>
          <a:custGeom>
            <a:avLst/>
            <a:gdLst>
              <a:gd name="connsiteX0" fmla="*/ 0 w 1319154"/>
              <a:gd name="connsiteY0" fmla="*/ 0 h 611963"/>
              <a:gd name="connsiteX1" fmla="*/ 426526 w 1319154"/>
              <a:gd name="connsiteY1" fmla="*/ 0 h 611963"/>
              <a:gd name="connsiteX2" fmla="*/ 826670 w 1319154"/>
              <a:gd name="connsiteY2" fmla="*/ 0 h 611963"/>
              <a:gd name="connsiteX3" fmla="*/ 1319154 w 1319154"/>
              <a:gd name="connsiteY3" fmla="*/ 0 h 611963"/>
              <a:gd name="connsiteX4" fmla="*/ 1319154 w 1319154"/>
              <a:gd name="connsiteY4" fmla="*/ 299862 h 611963"/>
              <a:gd name="connsiteX5" fmla="*/ 1319154 w 1319154"/>
              <a:gd name="connsiteY5" fmla="*/ 611963 h 611963"/>
              <a:gd name="connsiteX6" fmla="*/ 905819 w 1319154"/>
              <a:gd name="connsiteY6" fmla="*/ 611963 h 611963"/>
              <a:gd name="connsiteX7" fmla="*/ 492484 w 1319154"/>
              <a:gd name="connsiteY7" fmla="*/ 611963 h 611963"/>
              <a:gd name="connsiteX8" fmla="*/ 0 w 1319154"/>
              <a:gd name="connsiteY8" fmla="*/ 611963 h 611963"/>
              <a:gd name="connsiteX9" fmla="*/ 0 w 1319154"/>
              <a:gd name="connsiteY9" fmla="*/ 324340 h 611963"/>
              <a:gd name="connsiteX10" fmla="*/ 0 w 1319154"/>
              <a:gd name="connsiteY10" fmla="*/ 0 h 61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9154" h="611963" extrusionOk="0">
                <a:moveTo>
                  <a:pt x="0" y="0"/>
                </a:moveTo>
                <a:cubicBezTo>
                  <a:pt x="107691" y="-15882"/>
                  <a:pt x="264331" y="28223"/>
                  <a:pt x="426526" y="0"/>
                </a:cubicBezTo>
                <a:cubicBezTo>
                  <a:pt x="588721" y="-28223"/>
                  <a:pt x="631592" y="11246"/>
                  <a:pt x="826670" y="0"/>
                </a:cubicBezTo>
                <a:cubicBezTo>
                  <a:pt x="1021748" y="-11246"/>
                  <a:pt x="1137680" y="12117"/>
                  <a:pt x="1319154" y="0"/>
                </a:cubicBezTo>
                <a:cubicBezTo>
                  <a:pt x="1352406" y="77717"/>
                  <a:pt x="1295595" y="171882"/>
                  <a:pt x="1319154" y="299862"/>
                </a:cubicBezTo>
                <a:cubicBezTo>
                  <a:pt x="1342713" y="427842"/>
                  <a:pt x="1283926" y="466594"/>
                  <a:pt x="1319154" y="611963"/>
                </a:cubicBezTo>
                <a:cubicBezTo>
                  <a:pt x="1190164" y="659210"/>
                  <a:pt x="1012048" y="580394"/>
                  <a:pt x="905819" y="611963"/>
                </a:cubicBezTo>
                <a:cubicBezTo>
                  <a:pt x="799591" y="643532"/>
                  <a:pt x="621371" y="578146"/>
                  <a:pt x="492484" y="611963"/>
                </a:cubicBezTo>
                <a:cubicBezTo>
                  <a:pt x="363598" y="645780"/>
                  <a:pt x="169855" y="567603"/>
                  <a:pt x="0" y="611963"/>
                </a:cubicBezTo>
                <a:cubicBezTo>
                  <a:pt x="-6641" y="515114"/>
                  <a:pt x="23642" y="459692"/>
                  <a:pt x="0" y="324340"/>
                </a:cubicBezTo>
                <a:cubicBezTo>
                  <a:pt x="-23642" y="188988"/>
                  <a:pt x="29928" y="103567"/>
                  <a:pt x="0" y="0"/>
                </a:cubicBezTo>
                <a:close/>
              </a:path>
            </a:pathLst>
          </a:custGeom>
          <a:noFill/>
          <a:ln>
            <a:solidFill>
              <a:srgbClr val="92D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solidFill>
                  <a:schemeClr val="bg1"/>
                </a:solidFill>
                <a:latin typeface="Comic Sans MS" panose="030F0902030302020204" pitchFamily="66" charset="0"/>
              </a:rPr>
              <a:t>Large cosmological volumes: </a:t>
            </a:r>
            <a:r>
              <a:rPr lang="en-US" sz="1050" dirty="0" err="1">
                <a:solidFill>
                  <a:schemeClr val="bg1"/>
                </a:solidFill>
                <a:latin typeface="Comic Sans MS" panose="030F0902030302020204" pitchFamily="66" charset="0"/>
              </a:rPr>
              <a:t>e.g.TNG</a:t>
            </a:r>
            <a:r>
              <a:rPr lang="en-US" sz="1050" dirty="0">
                <a:solidFill>
                  <a:schemeClr val="bg1"/>
                </a:solidFill>
                <a:latin typeface="Comic Sans MS" panose="030F0902030302020204" pitchFamily="66" charset="0"/>
              </a:rPr>
              <a:t> 50/100</a:t>
            </a:r>
          </a:p>
        </p:txBody>
      </p:sp>
      <p:sp>
        <p:nvSpPr>
          <p:cNvPr id="106" name="Oval 105">
            <a:extLst>
              <a:ext uri="{FF2B5EF4-FFF2-40B4-BE49-F238E27FC236}">
                <a16:creationId xmlns:a16="http://schemas.microsoft.com/office/drawing/2014/main" id="{A58F7952-8EC5-21D5-E762-2596B56D7FF3}"/>
              </a:ext>
            </a:extLst>
          </p:cNvPr>
          <p:cNvSpPr/>
          <p:nvPr/>
        </p:nvSpPr>
        <p:spPr>
          <a:xfrm>
            <a:off x="7593496" y="1777714"/>
            <a:ext cx="217489" cy="197178"/>
          </a:xfrm>
          <a:prstGeom prst="ellipse">
            <a:avLst/>
          </a:prstGeom>
          <a:solidFill>
            <a:srgbClr val="FF2F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134F95B-C165-2569-F331-60D2829A0EED}"/>
              </a:ext>
            </a:extLst>
          </p:cNvPr>
          <p:cNvSpPr txBox="1"/>
          <p:nvPr/>
        </p:nvSpPr>
        <p:spPr>
          <a:xfrm>
            <a:off x="6685281" y="2150854"/>
            <a:ext cx="1209231" cy="253916"/>
          </a:xfrm>
          <a:prstGeom prst="rect">
            <a:avLst/>
          </a:prstGeom>
          <a:noFill/>
        </p:spPr>
        <p:txBody>
          <a:bodyPr wrap="square" rtlCol="0">
            <a:spAutoFit/>
          </a:bodyPr>
          <a:lstStyle/>
          <a:p>
            <a:r>
              <a:rPr lang="en-US" sz="1050" dirty="0">
                <a:solidFill>
                  <a:schemeClr val="bg1"/>
                </a:solidFill>
                <a:latin typeface="Comic Sans MS" panose="030F0902030302020204" pitchFamily="66" charset="0"/>
              </a:rPr>
              <a:t>Next generation</a:t>
            </a:r>
          </a:p>
        </p:txBody>
      </p:sp>
      <p:cxnSp>
        <p:nvCxnSpPr>
          <p:cNvPr id="104" name="Straight Arrow Connector 103">
            <a:extLst>
              <a:ext uri="{FF2B5EF4-FFF2-40B4-BE49-F238E27FC236}">
                <a16:creationId xmlns:a16="http://schemas.microsoft.com/office/drawing/2014/main" id="{42B54071-2F8D-0543-81D8-E843FDBB3D3E}"/>
              </a:ext>
            </a:extLst>
          </p:cNvPr>
          <p:cNvCxnSpPr/>
          <p:nvPr/>
        </p:nvCxnSpPr>
        <p:spPr>
          <a:xfrm flipV="1">
            <a:off x="7276635" y="1676606"/>
            <a:ext cx="640586" cy="506172"/>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55503B45-989D-08CB-F780-62EECEBAD426}"/>
              </a:ext>
            </a:extLst>
          </p:cNvPr>
          <p:cNvSpPr txBox="1"/>
          <p:nvPr/>
        </p:nvSpPr>
        <p:spPr>
          <a:xfrm>
            <a:off x="7087951" y="1653657"/>
            <a:ext cx="1209231" cy="253916"/>
          </a:xfrm>
          <a:prstGeom prst="rect">
            <a:avLst/>
          </a:prstGeom>
          <a:noFill/>
        </p:spPr>
        <p:txBody>
          <a:bodyPr wrap="square" rtlCol="0">
            <a:spAutoFit/>
          </a:bodyPr>
          <a:lstStyle/>
          <a:p>
            <a:r>
              <a:rPr lang="en-US" sz="1050" dirty="0">
                <a:solidFill>
                  <a:schemeClr val="bg1"/>
                </a:solidFill>
                <a:latin typeface="Comic Sans MS" panose="030F0902030302020204" pitchFamily="66" charset="0"/>
              </a:rPr>
              <a:t>SAMs</a:t>
            </a:r>
          </a:p>
        </p:txBody>
      </p:sp>
      <p:cxnSp>
        <p:nvCxnSpPr>
          <p:cNvPr id="109" name="Straight Connector 108">
            <a:extLst>
              <a:ext uri="{FF2B5EF4-FFF2-40B4-BE49-F238E27FC236}">
                <a16:creationId xmlns:a16="http://schemas.microsoft.com/office/drawing/2014/main" id="{35ECBB05-9F51-86FA-CD4C-C5897A6B3BD2}"/>
              </a:ext>
            </a:extLst>
          </p:cNvPr>
          <p:cNvCxnSpPr>
            <a:cxnSpLocks/>
          </p:cNvCxnSpPr>
          <p:nvPr/>
        </p:nvCxnSpPr>
        <p:spPr>
          <a:xfrm>
            <a:off x="8867601" y="3693470"/>
            <a:ext cx="3034415" cy="0"/>
          </a:xfrm>
          <a:prstGeom prst="line">
            <a:avLst/>
          </a:prstGeom>
          <a:ln w="254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F72E6D7F-8BC1-0FF6-4B24-B4436AEB899D}"/>
              </a:ext>
            </a:extLst>
          </p:cNvPr>
          <p:cNvCxnSpPr>
            <a:cxnSpLocks/>
          </p:cNvCxnSpPr>
          <p:nvPr/>
        </p:nvCxnSpPr>
        <p:spPr>
          <a:xfrm flipV="1">
            <a:off x="8876645" y="1315419"/>
            <a:ext cx="0" cy="2378051"/>
          </a:xfrm>
          <a:prstGeom prst="line">
            <a:avLst/>
          </a:prstGeom>
          <a:ln w="254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66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35D0D-2AC7-D999-316B-CE6753E5AB42}"/>
              </a:ext>
            </a:extLst>
          </p:cNvPr>
          <p:cNvSpPr/>
          <p:nvPr/>
        </p:nvSpPr>
        <p:spPr>
          <a:xfrm>
            <a:off x="0" y="995903"/>
            <a:ext cx="12192000" cy="5862097"/>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8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00137BE9-D837-9ACC-1C27-D0EEC8EAB671}"/>
              </a:ext>
            </a:extLst>
          </p:cNvPr>
          <p:cNvSpPr txBox="1"/>
          <p:nvPr/>
        </p:nvSpPr>
        <p:spPr>
          <a:xfrm>
            <a:off x="952500" y="93568"/>
            <a:ext cx="10289314" cy="793590"/>
          </a:xfrm>
          <a:prstGeom prst="rect">
            <a:avLst/>
          </a:prstGeom>
        </p:spPr>
        <p:txBody>
          <a:bodyPr vert="horz" lIns="77153" tIns="38576" rIns="77153" bIns="38576" rtlCol="0" anchor="b">
            <a:normAutofit/>
          </a:bodyPr>
          <a:lstStyle/>
          <a:p>
            <a:pPr algn="ctr">
              <a:lnSpc>
                <a:spcPct val="90000"/>
              </a:lnSpc>
              <a:spcBef>
                <a:spcPts val="844"/>
              </a:spcBef>
            </a:pPr>
            <a:r>
              <a:rPr lang="en-US" sz="2025" b="1" dirty="0"/>
              <a:t>Modeling Emission Line Galaxies with </a:t>
            </a:r>
            <a:r>
              <a:rPr lang="en-US" sz="2025" b="1" dirty="0" err="1"/>
              <a:t>Galacticus</a:t>
            </a:r>
            <a:r>
              <a:rPr lang="en-US" sz="2025" b="1" dirty="0"/>
              <a:t> Semi-analytic Model</a:t>
            </a:r>
          </a:p>
          <a:p>
            <a:pPr algn="ctr">
              <a:spcBef>
                <a:spcPts val="338"/>
              </a:spcBef>
            </a:pPr>
            <a:r>
              <a:rPr lang="en-US" sz="1013" dirty="0">
                <a:latin typeface="Verdana" panose="020B0604030504040204" pitchFamily="34" charset="0"/>
                <a:ea typeface="Verdana" panose="020B0604030504040204" pitchFamily="34" charset="0"/>
                <a:cs typeface="Verdana" panose="020B0604030504040204" pitchFamily="34" charset="0"/>
              </a:rPr>
              <a:t> </a:t>
            </a:r>
            <a:r>
              <a:rPr lang="en-US" sz="1013" b="1" dirty="0">
                <a:latin typeface="Verdana" panose="020B0604030504040204" pitchFamily="34" charset="0"/>
                <a:ea typeface="Verdana" panose="020B0604030504040204" pitchFamily="34" charset="0"/>
                <a:cs typeface="Verdana" panose="020B0604030504040204" pitchFamily="34" charset="0"/>
              </a:rPr>
              <a:t>Sachi </a:t>
            </a:r>
            <a:r>
              <a:rPr lang="en-US" sz="1013" b="1" dirty="0" err="1">
                <a:latin typeface="Verdana" panose="020B0604030504040204" pitchFamily="34" charset="0"/>
                <a:ea typeface="Verdana" panose="020B0604030504040204" pitchFamily="34" charset="0"/>
                <a:cs typeface="Verdana" panose="020B0604030504040204" pitchFamily="34" charset="0"/>
              </a:rPr>
              <a:t>Weerasooriya</a:t>
            </a:r>
            <a:r>
              <a:rPr lang="en-US" sz="1013" b="1" dirty="0">
                <a:latin typeface="Verdana" panose="020B0604030504040204" pitchFamily="34" charset="0"/>
                <a:ea typeface="Verdana" panose="020B0604030504040204" pitchFamily="34" charset="0"/>
                <a:cs typeface="Verdana" panose="020B0604030504040204" pitchFamily="34" charset="0"/>
              </a:rPr>
              <a:t>, Andrew Benson</a:t>
            </a:r>
          </a:p>
          <a:p>
            <a:pPr algn="ctr">
              <a:spcBef>
                <a:spcPts val="338"/>
              </a:spcBef>
            </a:pPr>
            <a:r>
              <a:rPr lang="en-US" sz="1013" b="1" dirty="0">
                <a:latin typeface="Verdana" panose="020B0604030504040204" pitchFamily="34" charset="0"/>
                <a:ea typeface="Verdana" panose="020B0604030504040204" pitchFamily="34" charset="0"/>
                <a:cs typeface="Verdana" panose="020B0604030504040204" pitchFamily="34" charset="0"/>
              </a:rPr>
              <a:t>     Carnegie Science, 813 Santa Barbara St, Pasadena CA  91101</a:t>
            </a:r>
          </a:p>
        </p:txBody>
      </p:sp>
      <p:sp>
        <p:nvSpPr>
          <p:cNvPr id="42" name="Rectangle 41">
            <a:extLst>
              <a:ext uri="{FF2B5EF4-FFF2-40B4-BE49-F238E27FC236}">
                <a16:creationId xmlns:a16="http://schemas.microsoft.com/office/drawing/2014/main" id="{A4509D14-2538-229B-BF4D-63236E25011A}"/>
              </a:ext>
            </a:extLst>
          </p:cNvPr>
          <p:cNvSpPr/>
          <p:nvPr/>
        </p:nvSpPr>
        <p:spPr>
          <a:xfrm>
            <a:off x="3974839" y="4307328"/>
            <a:ext cx="1688983" cy="1269851"/>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374"/>
          </a:p>
        </p:txBody>
      </p:sp>
      <p:sp>
        <p:nvSpPr>
          <p:cNvPr id="64" name="TextBox 63">
            <a:extLst>
              <a:ext uri="{FF2B5EF4-FFF2-40B4-BE49-F238E27FC236}">
                <a16:creationId xmlns:a16="http://schemas.microsoft.com/office/drawing/2014/main" id="{0276CA0D-D8B0-E798-0065-4C73BCBC7EDC}"/>
              </a:ext>
            </a:extLst>
          </p:cNvPr>
          <p:cNvSpPr txBox="1"/>
          <p:nvPr/>
        </p:nvSpPr>
        <p:spPr>
          <a:xfrm>
            <a:off x="113482" y="6256327"/>
            <a:ext cx="7823450" cy="523220"/>
          </a:xfrm>
          <a:prstGeom prst="rect">
            <a:avLst/>
          </a:prstGeom>
          <a:solidFill>
            <a:schemeClr val="tx1"/>
          </a:solidFill>
          <a:ln>
            <a:solidFill>
              <a:schemeClr val="tx1"/>
            </a:solidFill>
          </a:ln>
        </p:spPr>
        <p:txBody>
          <a:bodyPr wrap="square" rtlCol="0">
            <a:spAutoFit/>
          </a:bodyPr>
          <a:lstStyle/>
          <a:p>
            <a:pPr algn="just"/>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Acknowledgements</a:t>
            </a:r>
            <a:r>
              <a:rPr lang="en-US" sz="700" dirty="0">
                <a:solidFill>
                  <a:schemeClr val="bg1"/>
                </a:solidFill>
                <a:latin typeface="Verdana" panose="020B0604030504040204" pitchFamily="34" charset="0"/>
                <a:ea typeface="Verdana" panose="020B0604030504040204" pitchFamily="34" charset="0"/>
                <a:cs typeface="Verdana" panose="020B0604030504040204" pitchFamily="34" charset="0"/>
              </a:rPr>
              <a:t>: This work was supported by the </a:t>
            </a:r>
            <a:r>
              <a:rPr lang="en-US" sz="700" dirty="0" err="1">
                <a:solidFill>
                  <a:schemeClr val="bg1"/>
                </a:solidFill>
                <a:latin typeface="Verdana" panose="020B0604030504040204" pitchFamily="34" charset="0"/>
                <a:ea typeface="Verdana" panose="020B0604030504040204" pitchFamily="34" charset="0"/>
                <a:cs typeface="Verdana" panose="020B0604030504040204" pitchFamily="34" charset="0"/>
              </a:rPr>
              <a:t>OpenUniverse</a:t>
            </a:r>
            <a:r>
              <a:rPr lang="en-US" sz="700" dirty="0">
                <a:solidFill>
                  <a:schemeClr val="bg1"/>
                </a:solidFill>
                <a:latin typeface="Verdana" panose="020B0604030504040204" pitchFamily="34" charset="0"/>
                <a:ea typeface="Verdana" panose="020B0604030504040204" pitchFamily="34" charset="0"/>
                <a:cs typeface="Verdana" panose="020B0604030504040204" pitchFamily="34" charset="0"/>
              </a:rPr>
              <a:t> effort, which is funded by NASA under JPL Contract Task 70-711320, ’Maximizing Science Exploitation of Simulated Cosmological Survey Data Across Surveys’. We acknowledge the OBS HPC at Carnegie Science, the Resnick High Performance Computing Center, a facility supported by Resnick Sustainability Institute at the California Institute of Technology, and the MIES cluster housed at Stanford University's Forsythe Data Center at the California Institute of Technology and through the MIES cluster housed at Stanford University's Forsythe Data Center</a:t>
            </a:r>
          </a:p>
        </p:txBody>
      </p:sp>
      <p:sp>
        <p:nvSpPr>
          <p:cNvPr id="32" name="Rectangle 31">
            <a:extLst>
              <a:ext uri="{FF2B5EF4-FFF2-40B4-BE49-F238E27FC236}">
                <a16:creationId xmlns:a16="http://schemas.microsoft.com/office/drawing/2014/main" id="{16F54631-7BC9-1E20-9736-52F79BA5E9C4}"/>
              </a:ext>
            </a:extLst>
          </p:cNvPr>
          <p:cNvSpPr/>
          <p:nvPr/>
        </p:nvSpPr>
        <p:spPr>
          <a:xfrm>
            <a:off x="8003439" y="6358045"/>
            <a:ext cx="3918590" cy="340478"/>
          </a:xfrm>
          <a:prstGeom prst="rect">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374"/>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6ED95354-8B36-1E5E-988A-C64A8E48AE47}"/>
                  </a:ext>
                </a:extLst>
              </p14:cNvPr>
              <p14:cNvContentPartPr/>
              <p14:nvPr/>
            </p14:nvContentPartPr>
            <p14:xfrm>
              <a:off x="10566699" y="4416452"/>
              <a:ext cx="304" cy="304"/>
            </p14:xfrm>
          </p:contentPart>
        </mc:Choice>
        <mc:Fallback>
          <p:pic>
            <p:nvPicPr>
              <p:cNvPr id="3" name="Ink 2">
                <a:extLst>
                  <a:ext uri="{FF2B5EF4-FFF2-40B4-BE49-F238E27FC236}">
                    <a16:creationId xmlns:a16="http://schemas.microsoft.com/office/drawing/2014/main" id="{6ED95354-8B36-1E5E-988A-C64A8E48AE47}"/>
                  </a:ext>
                </a:extLst>
              </p:cNvPr>
              <p:cNvPicPr/>
              <p:nvPr/>
            </p:nvPicPr>
            <p:blipFill>
              <a:blip r:embed="rId4"/>
              <a:stretch>
                <a:fillRect/>
              </a:stretch>
            </p:blipFill>
            <p:spPr>
              <a:xfrm>
                <a:off x="10561531" y="4411284"/>
                <a:ext cx="10640" cy="10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Ink 19">
                <a:extLst>
                  <a:ext uri="{FF2B5EF4-FFF2-40B4-BE49-F238E27FC236}">
                    <a16:creationId xmlns:a16="http://schemas.microsoft.com/office/drawing/2014/main" id="{0A0D5773-B841-29C2-C8BF-1F2DF0C79D6E}"/>
                  </a:ext>
                </a:extLst>
              </p14:cNvPr>
              <p14:cNvContentPartPr/>
              <p14:nvPr/>
            </p14:nvContentPartPr>
            <p14:xfrm>
              <a:off x="10566699" y="4427691"/>
              <a:ext cx="304" cy="304"/>
            </p14:xfrm>
          </p:contentPart>
        </mc:Choice>
        <mc:Fallback>
          <p:pic>
            <p:nvPicPr>
              <p:cNvPr id="20" name="Ink 19">
                <a:extLst>
                  <a:ext uri="{FF2B5EF4-FFF2-40B4-BE49-F238E27FC236}">
                    <a16:creationId xmlns:a16="http://schemas.microsoft.com/office/drawing/2014/main" id="{0A0D5773-B841-29C2-C8BF-1F2DF0C79D6E}"/>
                  </a:ext>
                </a:extLst>
              </p:cNvPr>
              <p:cNvPicPr/>
              <p:nvPr/>
            </p:nvPicPr>
            <p:blipFill>
              <a:blip r:embed="rId4"/>
              <a:stretch>
                <a:fillRect/>
              </a:stretch>
            </p:blipFill>
            <p:spPr>
              <a:xfrm>
                <a:off x="10561531" y="4422523"/>
                <a:ext cx="10640" cy="10640"/>
              </a:xfrm>
              <a:prstGeom prst="rect">
                <a:avLst/>
              </a:prstGeom>
            </p:spPr>
          </p:pic>
        </mc:Fallback>
      </mc:AlternateContent>
      <p:grpSp>
        <p:nvGrpSpPr>
          <p:cNvPr id="35" name="Group 34">
            <a:extLst>
              <a:ext uri="{FF2B5EF4-FFF2-40B4-BE49-F238E27FC236}">
                <a16:creationId xmlns:a16="http://schemas.microsoft.com/office/drawing/2014/main" id="{69ADC9A3-2E33-44A5-0D5B-1628637422B4}"/>
              </a:ext>
            </a:extLst>
          </p:cNvPr>
          <p:cNvGrpSpPr/>
          <p:nvPr/>
        </p:nvGrpSpPr>
        <p:grpSpPr>
          <a:xfrm>
            <a:off x="10560016" y="4407947"/>
            <a:ext cx="16099" cy="9113"/>
            <a:chOff x="11403034" y="2013294"/>
            <a:chExt cx="19080" cy="10800"/>
          </a:xfrm>
        </p:grpSpPr>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47EB8B35-1496-FCE2-AC9D-C2FAC05B0417}"/>
                    </a:ext>
                  </a:extLst>
                </p14:cNvPr>
                <p14:cNvContentPartPr/>
                <p14:nvPr/>
              </p14:nvContentPartPr>
              <p14:xfrm>
                <a:off x="11403034" y="2023734"/>
                <a:ext cx="360" cy="360"/>
              </p14:xfrm>
            </p:contentPart>
          </mc:Choice>
          <mc:Fallback xmlns="">
            <p:pic>
              <p:nvPicPr>
                <p:cNvPr id="21" name="Ink 20">
                  <a:extLst>
                    <a:ext uri="{FF2B5EF4-FFF2-40B4-BE49-F238E27FC236}">
                      <a16:creationId xmlns:a16="http://schemas.microsoft.com/office/drawing/2014/main" id="{47EB8B35-1496-FCE2-AC9D-C2FAC05B0417}"/>
                    </a:ext>
                  </a:extLst>
                </p:cNvPr>
                <p:cNvPicPr/>
                <p:nvPr/>
              </p:nvPicPr>
              <p:blipFill>
                <a:blip r:embed="rId17"/>
                <a:stretch>
                  <a:fillRect/>
                </a:stretch>
              </p:blipFill>
              <p:spPr>
                <a:xfrm>
                  <a:off x="11396914" y="201761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30">
                  <a:extLst>
                    <a:ext uri="{FF2B5EF4-FFF2-40B4-BE49-F238E27FC236}">
                      <a16:creationId xmlns:a16="http://schemas.microsoft.com/office/drawing/2014/main" id="{89447117-BB3C-D606-2534-7C7D0C17F1BB}"/>
                    </a:ext>
                  </a:extLst>
                </p14:cNvPr>
                <p14:cNvContentPartPr/>
                <p14:nvPr/>
              </p14:nvContentPartPr>
              <p14:xfrm>
                <a:off x="11421754" y="2013294"/>
                <a:ext cx="360" cy="360"/>
              </p14:xfrm>
            </p:contentPart>
          </mc:Choice>
          <mc:Fallback xmlns="">
            <p:pic>
              <p:nvPicPr>
                <p:cNvPr id="31" name="Ink 30">
                  <a:extLst>
                    <a:ext uri="{FF2B5EF4-FFF2-40B4-BE49-F238E27FC236}">
                      <a16:creationId xmlns:a16="http://schemas.microsoft.com/office/drawing/2014/main" id="{89447117-BB3C-D606-2534-7C7D0C17F1BB}"/>
                    </a:ext>
                  </a:extLst>
                </p:cNvPr>
                <p:cNvPicPr/>
                <p:nvPr/>
              </p:nvPicPr>
              <p:blipFill>
                <a:blip r:embed="rId17"/>
                <a:stretch>
                  <a:fillRect/>
                </a:stretch>
              </p:blipFill>
              <p:spPr>
                <a:xfrm>
                  <a:off x="11415634" y="2007174"/>
                  <a:ext cx="12600" cy="12600"/>
                </a:xfrm>
                <a:prstGeom prst="rect">
                  <a:avLst/>
                </a:prstGeom>
              </p:spPr>
            </p:pic>
          </mc:Fallback>
        </mc:AlternateContent>
      </p:grpSp>
      <p:grpSp>
        <p:nvGrpSpPr>
          <p:cNvPr id="57" name="Group 56">
            <a:extLst>
              <a:ext uri="{FF2B5EF4-FFF2-40B4-BE49-F238E27FC236}">
                <a16:creationId xmlns:a16="http://schemas.microsoft.com/office/drawing/2014/main" id="{20FB4C3E-CA7C-9E7A-858F-7907D2A0A19D}"/>
              </a:ext>
            </a:extLst>
          </p:cNvPr>
          <p:cNvGrpSpPr/>
          <p:nvPr/>
        </p:nvGrpSpPr>
        <p:grpSpPr>
          <a:xfrm>
            <a:off x="10563965" y="4458977"/>
            <a:ext cx="13061" cy="21263"/>
            <a:chOff x="11407714" y="2073774"/>
            <a:chExt cx="15480" cy="25200"/>
          </a:xfrm>
        </p:grpSpPr>
        <mc:AlternateContent xmlns:mc="http://schemas.openxmlformats.org/markup-compatibility/2006" xmlns:p14="http://schemas.microsoft.com/office/powerpoint/2010/main">
          <mc:Choice Requires="p14">
            <p:contentPart p14:bwMode="auto" r:id="rId19">
              <p14:nvContentPartPr>
                <p14:cNvPr id="36" name="Ink 35">
                  <a:extLst>
                    <a:ext uri="{FF2B5EF4-FFF2-40B4-BE49-F238E27FC236}">
                      <a16:creationId xmlns:a16="http://schemas.microsoft.com/office/drawing/2014/main" id="{3E102A32-A1B3-5370-4077-0E9020E634AA}"/>
                    </a:ext>
                  </a:extLst>
                </p14:cNvPr>
                <p14:cNvContentPartPr/>
                <p14:nvPr/>
              </p14:nvContentPartPr>
              <p14:xfrm>
                <a:off x="11414194" y="2098614"/>
                <a:ext cx="360" cy="360"/>
              </p14:xfrm>
            </p:contentPart>
          </mc:Choice>
          <mc:Fallback xmlns="">
            <p:pic>
              <p:nvPicPr>
                <p:cNvPr id="36" name="Ink 35">
                  <a:extLst>
                    <a:ext uri="{FF2B5EF4-FFF2-40B4-BE49-F238E27FC236}">
                      <a16:creationId xmlns:a16="http://schemas.microsoft.com/office/drawing/2014/main" id="{3E102A32-A1B3-5370-4077-0E9020E634AA}"/>
                    </a:ext>
                  </a:extLst>
                </p:cNvPr>
                <p:cNvPicPr/>
                <p:nvPr/>
              </p:nvPicPr>
              <p:blipFill>
                <a:blip r:embed="rId17"/>
                <a:stretch>
                  <a:fillRect/>
                </a:stretch>
              </p:blipFill>
              <p:spPr>
                <a:xfrm>
                  <a:off x="11408074" y="209249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6">
                  <a:extLst>
                    <a:ext uri="{FF2B5EF4-FFF2-40B4-BE49-F238E27FC236}">
                      <a16:creationId xmlns:a16="http://schemas.microsoft.com/office/drawing/2014/main" id="{B1A9EA1C-0024-3535-C88D-26609209E72F}"/>
                    </a:ext>
                  </a:extLst>
                </p14:cNvPr>
                <p14:cNvContentPartPr/>
                <p14:nvPr/>
              </p14:nvContentPartPr>
              <p14:xfrm>
                <a:off x="11412754" y="2089254"/>
                <a:ext cx="360" cy="360"/>
              </p14:xfrm>
            </p:contentPart>
          </mc:Choice>
          <mc:Fallback xmlns="">
            <p:pic>
              <p:nvPicPr>
                <p:cNvPr id="37" name="Ink 36">
                  <a:extLst>
                    <a:ext uri="{FF2B5EF4-FFF2-40B4-BE49-F238E27FC236}">
                      <a16:creationId xmlns:a16="http://schemas.microsoft.com/office/drawing/2014/main" id="{B1A9EA1C-0024-3535-C88D-26609209E72F}"/>
                    </a:ext>
                  </a:extLst>
                </p:cNvPr>
                <p:cNvPicPr/>
                <p:nvPr/>
              </p:nvPicPr>
              <p:blipFill>
                <a:blip r:embed="rId17"/>
                <a:stretch>
                  <a:fillRect/>
                </a:stretch>
              </p:blipFill>
              <p:spPr>
                <a:xfrm>
                  <a:off x="11406634" y="20831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 name="Ink 40">
                  <a:extLst>
                    <a:ext uri="{FF2B5EF4-FFF2-40B4-BE49-F238E27FC236}">
                      <a16:creationId xmlns:a16="http://schemas.microsoft.com/office/drawing/2014/main" id="{F4427109-CDF1-1803-85C7-8CD9170ED23C}"/>
                    </a:ext>
                  </a:extLst>
                </p14:cNvPr>
                <p14:cNvContentPartPr/>
                <p14:nvPr/>
              </p14:nvContentPartPr>
              <p14:xfrm>
                <a:off x="11407714" y="2077734"/>
                <a:ext cx="360" cy="360"/>
              </p14:xfrm>
            </p:contentPart>
          </mc:Choice>
          <mc:Fallback xmlns="">
            <p:pic>
              <p:nvPicPr>
                <p:cNvPr id="41" name="Ink 40">
                  <a:extLst>
                    <a:ext uri="{FF2B5EF4-FFF2-40B4-BE49-F238E27FC236}">
                      <a16:creationId xmlns:a16="http://schemas.microsoft.com/office/drawing/2014/main" id="{F4427109-CDF1-1803-85C7-8CD9170ED23C}"/>
                    </a:ext>
                  </a:extLst>
                </p:cNvPr>
                <p:cNvPicPr/>
                <p:nvPr/>
              </p:nvPicPr>
              <p:blipFill>
                <a:blip r:embed="rId17"/>
                <a:stretch>
                  <a:fillRect/>
                </a:stretch>
              </p:blipFill>
              <p:spPr>
                <a:xfrm>
                  <a:off x="11401594" y="207161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8" name="Ink 47">
                  <a:extLst>
                    <a:ext uri="{FF2B5EF4-FFF2-40B4-BE49-F238E27FC236}">
                      <a16:creationId xmlns:a16="http://schemas.microsoft.com/office/drawing/2014/main" id="{D1FDADB2-FFB1-E2C0-F592-E6C560CB125A}"/>
                    </a:ext>
                  </a:extLst>
                </p14:cNvPr>
                <p14:cNvContentPartPr/>
                <p14:nvPr/>
              </p14:nvContentPartPr>
              <p14:xfrm>
                <a:off x="11407714" y="2085654"/>
                <a:ext cx="360" cy="360"/>
              </p14:xfrm>
            </p:contentPart>
          </mc:Choice>
          <mc:Fallback xmlns="">
            <p:pic>
              <p:nvPicPr>
                <p:cNvPr id="48" name="Ink 47">
                  <a:extLst>
                    <a:ext uri="{FF2B5EF4-FFF2-40B4-BE49-F238E27FC236}">
                      <a16:creationId xmlns:a16="http://schemas.microsoft.com/office/drawing/2014/main" id="{D1FDADB2-FFB1-E2C0-F592-E6C560CB125A}"/>
                    </a:ext>
                  </a:extLst>
                </p:cNvPr>
                <p:cNvPicPr/>
                <p:nvPr/>
              </p:nvPicPr>
              <p:blipFill>
                <a:blip r:embed="rId17"/>
                <a:stretch>
                  <a:fillRect/>
                </a:stretch>
              </p:blipFill>
              <p:spPr>
                <a:xfrm>
                  <a:off x="11401594" y="20795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Ink 53">
                  <a:extLst>
                    <a:ext uri="{FF2B5EF4-FFF2-40B4-BE49-F238E27FC236}">
                      <a16:creationId xmlns:a16="http://schemas.microsoft.com/office/drawing/2014/main" id="{D2B205E0-11BF-04C3-A877-C349B278C9D8}"/>
                    </a:ext>
                  </a:extLst>
                </p14:cNvPr>
                <p14:cNvContentPartPr/>
                <p14:nvPr/>
              </p14:nvContentPartPr>
              <p14:xfrm>
                <a:off x="11422834" y="2073774"/>
                <a:ext cx="360" cy="360"/>
              </p14:xfrm>
            </p:contentPart>
          </mc:Choice>
          <mc:Fallback xmlns="">
            <p:pic>
              <p:nvPicPr>
                <p:cNvPr id="54" name="Ink 53">
                  <a:extLst>
                    <a:ext uri="{FF2B5EF4-FFF2-40B4-BE49-F238E27FC236}">
                      <a16:creationId xmlns:a16="http://schemas.microsoft.com/office/drawing/2014/main" id="{D2B205E0-11BF-04C3-A877-C349B278C9D8}"/>
                    </a:ext>
                  </a:extLst>
                </p:cNvPr>
                <p:cNvPicPr/>
                <p:nvPr/>
              </p:nvPicPr>
              <p:blipFill>
                <a:blip r:embed="rId17"/>
                <a:stretch>
                  <a:fillRect/>
                </a:stretch>
              </p:blipFill>
              <p:spPr>
                <a:xfrm>
                  <a:off x="11416714" y="2067654"/>
                  <a:ext cx="12600" cy="12600"/>
                </a:xfrm>
                <a:prstGeom prst="rect">
                  <a:avLst/>
                </a:prstGeom>
              </p:spPr>
            </p:pic>
          </mc:Fallback>
        </mc:AlternateContent>
      </p:grpSp>
      <p:pic>
        <p:nvPicPr>
          <p:cNvPr id="1026" name="Picture 2">
            <a:extLst>
              <a:ext uri="{FF2B5EF4-FFF2-40B4-BE49-F238E27FC236}">
                <a16:creationId xmlns:a16="http://schemas.microsoft.com/office/drawing/2014/main" id="{D6814B79-E1BD-C336-3CE2-DF4263B77F3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9777" y="169777"/>
            <a:ext cx="1063247" cy="738749"/>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875DAE69-5D5B-27E5-5091-BB9FEF808F77}"/>
              </a:ext>
            </a:extLst>
          </p:cNvPr>
          <p:cNvSpPr txBox="1"/>
          <p:nvPr/>
        </p:nvSpPr>
        <p:spPr>
          <a:xfrm>
            <a:off x="8003439" y="6331373"/>
            <a:ext cx="3852083" cy="323165"/>
          </a:xfrm>
          <a:prstGeom prst="rect">
            <a:avLst/>
          </a:prstGeom>
          <a:noFill/>
        </p:spPr>
        <p:txBody>
          <a:bodyPr wrap="square">
            <a:spAutoFit/>
          </a:bodyPr>
          <a:lstStyle/>
          <a:p>
            <a:r>
              <a:rPr lang="en-US" sz="750" b="1" i="1" dirty="0">
                <a:solidFill>
                  <a:schemeClr val="bg1"/>
                </a:solidFill>
                <a:latin typeface="Verdana" panose="020B0604030504040204" pitchFamily="34" charset="0"/>
                <a:ea typeface="Verdana" panose="020B0604030504040204" pitchFamily="34" charset="0"/>
                <a:cs typeface="Verdana" panose="020B0604030504040204" pitchFamily="34" charset="0"/>
              </a:rPr>
              <a:t>References: </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Benson 2012, </a:t>
            </a:r>
            <a:r>
              <a:rPr lang="en-US" sz="750" i="1" dirty="0" err="1">
                <a:solidFill>
                  <a:schemeClr val="bg1"/>
                </a:solidFill>
                <a:latin typeface="Verdana" panose="020B0604030504040204" pitchFamily="34" charset="0"/>
                <a:ea typeface="Verdana" panose="020B0604030504040204" pitchFamily="34" charset="0"/>
                <a:cs typeface="Verdana" panose="020B0604030504040204" pitchFamily="34" charset="0"/>
              </a:rPr>
              <a:t>Ferland</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 et al. 2013, </a:t>
            </a:r>
            <a:r>
              <a:rPr lang="en-US" sz="750" i="1" dirty="0" err="1">
                <a:solidFill>
                  <a:schemeClr val="bg1"/>
                </a:solidFill>
                <a:latin typeface="Verdana" panose="020B0604030504040204" pitchFamily="34" charset="0"/>
                <a:ea typeface="Verdana" panose="020B0604030504040204" pitchFamily="34" charset="0"/>
                <a:cs typeface="Verdana" panose="020B0604030504040204" pitchFamily="34" charset="0"/>
              </a:rPr>
              <a:t>Robotham</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 et al. 2011, </a:t>
            </a:r>
            <a:r>
              <a:rPr lang="en-US" sz="750" i="1" dirty="0" err="1">
                <a:solidFill>
                  <a:schemeClr val="bg1"/>
                </a:solidFill>
                <a:latin typeface="Verdana" panose="020B0604030504040204" pitchFamily="34" charset="0"/>
                <a:ea typeface="Verdana" panose="020B0604030504040204" pitchFamily="34" charset="0"/>
                <a:cs typeface="Verdana" panose="020B0604030504040204" pitchFamily="34" charset="0"/>
              </a:rPr>
              <a:t>Favole</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 et al. 2024</a:t>
            </a:r>
          </a:p>
        </p:txBody>
      </p:sp>
      <p:sp>
        <p:nvSpPr>
          <p:cNvPr id="6" name="Rectangle 5">
            <a:extLst>
              <a:ext uri="{FF2B5EF4-FFF2-40B4-BE49-F238E27FC236}">
                <a16:creationId xmlns:a16="http://schemas.microsoft.com/office/drawing/2014/main" id="{E3D66AFF-F7CD-0934-7C23-2689BA6D7366}"/>
              </a:ext>
            </a:extLst>
          </p:cNvPr>
          <p:cNvSpPr/>
          <p:nvPr/>
        </p:nvSpPr>
        <p:spPr>
          <a:xfrm>
            <a:off x="67556" y="53444"/>
            <a:ext cx="12056888" cy="873838"/>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9BAEFBD-C2D1-12E3-CEA5-14B344C932E6}"/>
                  </a:ext>
                </a:extLst>
              </p:cNvPr>
              <p:cNvSpPr txBox="1"/>
              <p:nvPr/>
            </p:nvSpPr>
            <p:spPr>
              <a:xfrm>
                <a:off x="3461657" y="995903"/>
                <a:ext cx="5894614" cy="923330"/>
              </a:xfrm>
              <a:prstGeom prst="rect">
                <a:avLst/>
              </a:prstGeom>
              <a:noFill/>
            </p:spPr>
            <p:txBody>
              <a:bodyPr wrap="square" rtlCol="0">
                <a:spAutoFit/>
              </a:bodyPr>
              <a:lstStyle/>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Luminosity Functions with </a:t>
                </a:r>
                <a14:m>
                  <m:oMath xmlns:m="http://schemas.openxmlformats.org/officeDocument/2006/math">
                    <m:sSub>
                      <m:sSubPr>
                        <m:ctrlPr>
                          <a:rPr lang="en-US" i="1" smtClean="0">
                            <a:solidFill>
                              <a:schemeClr val="bg1"/>
                            </a:solidFill>
                            <a:latin typeface="Cambria Math" panose="02040503050406030204" pitchFamily="18" charset="0"/>
                            <a:ea typeface="Verdana" panose="020B0604030504040204" pitchFamily="34" charset="0"/>
                            <a:cs typeface="Verdana" panose="020B0604030504040204" pitchFamily="34" charset="0"/>
                          </a:rPr>
                        </m:ctrlPr>
                      </m:sSubPr>
                      <m:e>
                        <m:r>
                          <a:rPr lang="en-US" i="1">
                            <a:solidFill>
                              <a:schemeClr val="bg1"/>
                            </a:solidFill>
                            <a:latin typeface="Cambria Math" panose="02040503050406030204" pitchFamily="18" charset="0"/>
                            <a:ea typeface="Verdana" panose="020B0604030504040204" pitchFamily="34" charset="0"/>
                            <a:cs typeface="Verdana" panose="020B0604030504040204" pitchFamily="34" charset="0"/>
                          </a:rPr>
                          <m:t>𝑛</m:t>
                        </m:r>
                      </m:e>
                      <m:sub>
                        <m:r>
                          <a:rPr lang="en-US" i="1">
                            <a:solidFill>
                              <a:schemeClr val="bg1"/>
                            </a:solidFill>
                            <a:latin typeface="Cambria Math" panose="02040503050406030204" pitchFamily="18" charset="0"/>
                            <a:ea typeface="Verdana" panose="020B0604030504040204" pitchFamily="34" charset="0"/>
                            <a:cs typeface="Verdana" panose="020B0604030504040204" pitchFamily="34" charset="0"/>
                          </a:rPr>
                          <m:t>𝐻</m:t>
                        </m:r>
                      </m:sub>
                    </m:sSub>
                    <m:r>
                      <a:rPr lang="en-US" i="1">
                        <a:solidFill>
                          <a:schemeClr val="bg1"/>
                        </a:solidFill>
                        <a:latin typeface="Cambria Math" panose="02040503050406030204" pitchFamily="18" charset="0"/>
                        <a:ea typeface="Verdana" panose="020B0604030504040204" pitchFamily="34" charset="0"/>
                        <a:cs typeface="Verdana" panose="020B0604030504040204" pitchFamily="34" charset="0"/>
                      </a:rPr>
                      <m:t>=100 </m:t>
                    </m:r>
                    <m:r>
                      <a:rPr lang="en-US" i="1">
                        <a:solidFill>
                          <a:schemeClr val="bg1"/>
                        </a:solidFill>
                        <a:latin typeface="Cambria Math" panose="02040503050406030204" pitchFamily="18" charset="0"/>
                        <a:ea typeface="Verdana" panose="020B0604030504040204" pitchFamily="34" charset="0"/>
                        <a:cs typeface="Verdana" panose="020B0604030504040204" pitchFamily="34" charset="0"/>
                      </a:rPr>
                      <m:t>𝑐</m:t>
                    </m:r>
                    <m:sSup>
                      <m:sSupPr>
                        <m:ctrlPr>
                          <a:rPr lang="en-US" i="1" smtClean="0">
                            <a:solidFill>
                              <a:schemeClr val="bg1"/>
                            </a:solidFill>
                            <a:latin typeface="Cambria Math" panose="02040503050406030204" pitchFamily="18" charset="0"/>
                            <a:ea typeface="Verdana" panose="020B0604030504040204" pitchFamily="34" charset="0"/>
                            <a:cs typeface="Verdana" panose="020B0604030504040204" pitchFamily="34" charset="0"/>
                          </a:rPr>
                        </m:ctrlPr>
                      </m:sSupPr>
                      <m:e>
                        <m:r>
                          <a:rPr lang="en-US" i="1">
                            <a:solidFill>
                              <a:schemeClr val="bg1"/>
                            </a:solidFill>
                            <a:latin typeface="Cambria Math" panose="02040503050406030204" pitchFamily="18" charset="0"/>
                            <a:ea typeface="Verdana" panose="020B0604030504040204" pitchFamily="34" charset="0"/>
                            <a:cs typeface="Verdana" panose="020B0604030504040204" pitchFamily="34" charset="0"/>
                          </a:rPr>
                          <m:t>𝑚</m:t>
                        </m:r>
                      </m:e>
                      <m:sup>
                        <m:r>
                          <a:rPr lang="en-US" i="1">
                            <a:solidFill>
                              <a:schemeClr val="bg1"/>
                            </a:solidFill>
                            <a:latin typeface="Cambria Math" panose="02040503050406030204" pitchFamily="18" charset="0"/>
                            <a:ea typeface="Verdana" panose="020B0604030504040204" pitchFamily="34" charset="0"/>
                            <a:cs typeface="Verdana" panose="020B0604030504040204" pitchFamily="34" charset="0"/>
                          </a:rPr>
                          <m:t>−3</m:t>
                        </m:r>
                        <m:r>
                          <a:rPr lang="en-US" b="0" i="1" smtClean="0">
                            <a:solidFill>
                              <a:schemeClr val="bg1"/>
                            </a:solidFill>
                            <a:latin typeface="Cambria Math" panose="02040503050406030204" pitchFamily="18" charset="0"/>
                            <a:ea typeface="Verdana" panose="020B0604030504040204" pitchFamily="34" charset="0"/>
                            <a:cs typeface="Verdana" panose="020B0604030504040204" pitchFamily="34" charset="0"/>
                          </a:rPr>
                          <m:t>.  </m:t>
                        </m:r>
                      </m:sup>
                    </m:sSup>
                  </m:oMath>
                </a14:m>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mc:Choice>
        <mc:Fallback>
          <p:sp>
            <p:nvSpPr>
              <p:cNvPr id="12" name="TextBox 11">
                <a:extLst>
                  <a:ext uri="{FF2B5EF4-FFF2-40B4-BE49-F238E27FC236}">
                    <a16:creationId xmlns:a16="http://schemas.microsoft.com/office/drawing/2014/main" id="{59BAEFBD-C2D1-12E3-CEA5-14B344C932E6}"/>
                  </a:ext>
                </a:extLst>
              </p:cNvPr>
              <p:cNvSpPr txBox="1">
                <a:spLocks noRot="1" noChangeAspect="1" noMove="1" noResize="1" noEditPoints="1" noAdjustHandles="1" noChangeArrowheads="1" noChangeShapeType="1" noTextEdit="1"/>
              </p:cNvSpPr>
              <p:nvPr/>
            </p:nvSpPr>
            <p:spPr>
              <a:xfrm>
                <a:off x="3461657" y="995903"/>
                <a:ext cx="5894614" cy="923330"/>
              </a:xfrm>
              <a:prstGeom prst="rect">
                <a:avLst/>
              </a:prstGeom>
              <a:blipFill>
                <a:blip r:embed="rId25"/>
                <a:stretch>
                  <a:fillRect l="-860" t="-2703"/>
                </a:stretch>
              </a:blipFill>
            </p:spPr>
            <p:txBody>
              <a:bodyPr/>
              <a:lstStyle/>
              <a:p>
                <a:r>
                  <a:rPr lang="en-US">
                    <a:noFill/>
                  </a:rPr>
                  <a:t> </a:t>
                </a:r>
              </a:p>
            </p:txBody>
          </p:sp>
        </mc:Fallback>
      </mc:AlternateContent>
      <p:pic>
        <p:nvPicPr>
          <p:cNvPr id="16" name="Picture 15" descr="A close-up of a logo&#10;&#10;Description automatically generated">
            <a:extLst>
              <a:ext uri="{FF2B5EF4-FFF2-40B4-BE49-F238E27FC236}">
                <a16:creationId xmlns:a16="http://schemas.microsoft.com/office/drawing/2014/main" id="{DE23F5BD-C1E5-873F-87D2-A3ED7B00AC70}"/>
              </a:ext>
            </a:extLst>
          </p:cNvPr>
          <p:cNvPicPr>
            <a:picLocks noChangeAspect="1"/>
          </p:cNvPicPr>
          <p:nvPr/>
        </p:nvPicPr>
        <p:blipFill>
          <a:blip r:embed="rId26"/>
          <a:stretch>
            <a:fillRect/>
          </a:stretch>
        </p:blipFill>
        <p:spPr>
          <a:xfrm>
            <a:off x="10640901" y="93568"/>
            <a:ext cx="1281128" cy="800705"/>
          </a:xfrm>
          <a:prstGeom prst="rect">
            <a:avLst/>
          </a:prstGeom>
        </p:spPr>
      </p:pic>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D0F2474D-E161-06E2-D7FA-103D69AA4654}"/>
                  </a:ext>
                </a:extLst>
              </p:cNvPr>
              <p:cNvSpPr txBox="1"/>
              <p:nvPr/>
            </p:nvSpPr>
            <p:spPr>
              <a:xfrm>
                <a:off x="5663822" y="1501318"/>
                <a:ext cx="5892790" cy="952120"/>
              </a:xfrm>
              <a:prstGeom prst="rect">
                <a:avLst/>
              </a:prstGeom>
              <a:noFill/>
            </p:spPr>
            <p:txBody>
              <a:bodyPr wrap="square" rtlCol="0">
                <a:spAutoFit/>
              </a:bodyPr>
              <a:lstStyle/>
              <a:p>
                <a:r>
                  <a:rPr lang="en-US" sz="1800" b="1" dirty="0">
                    <a:solidFill>
                      <a:schemeClr val="bg1"/>
                    </a:solidFill>
                    <a:ea typeface="Verdana" panose="020B0604030504040204" pitchFamily="34" charset="0"/>
                    <a:cs typeface="Verdana" panose="020B0604030504040204" pitchFamily="34" charset="0"/>
                  </a:rPr>
                  <a:t>Galaxy merger trees </a:t>
                </a:r>
                <a14:m>
                  <m:oMath xmlns:m="http://schemas.openxmlformats.org/officeDocument/2006/math">
                    <m:sSup>
                      <m:sSupPr>
                        <m:ctrlPr>
                          <a:rPr lang="en-US" sz="1800" b="1" i="1" smtClean="0">
                            <a:solidFill>
                              <a:schemeClr val="bg1"/>
                            </a:solidFill>
                            <a:latin typeface="Cambria Math" panose="02040503050406030204" pitchFamily="18" charset="0"/>
                            <a:ea typeface="Verdana" panose="020B0604030504040204" pitchFamily="34" charset="0"/>
                            <a:cs typeface="Verdana" panose="020B0604030504040204" pitchFamily="34" charset="0"/>
                          </a:rPr>
                        </m:ctrlPr>
                      </m:sSupPr>
                      <m:e>
                        <m:r>
                          <a:rPr lang="en-US" sz="1800" b="1" i="1">
                            <a:solidFill>
                              <a:schemeClr val="bg1"/>
                            </a:solidFill>
                            <a:latin typeface="Cambria Math" panose="02040503050406030204" pitchFamily="18" charset="0"/>
                            <a:ea typeface="Verdana" panose="020B0604030504040204" pitchFamily="34" charset="0"/>
                            <a:cs typeface="Verdana" panose="020B0604030504040204" pitchFamily="34" charset="0"/>
                          </a:rPr>
                          <m:t>𝟏𝟎</m:t>
                        </m:r>
                      </m:e>
                      <m:sup>
                        <m:r>
                          <a:rPr lang="en-US" sz="1800" b="1" i="1">
                            <a:solidFill>
                              <a:schemeClr val="bg1"/>
                            </a:solidFill>
                            <a:latin typeface="Cambria Math" panose="02040503050406030204" pitchFamily="18" charset="0"/>
                            <a:ea typeface="Verdana" panose="020B0604030504040204" pitchFamily="34" charset="0"/>
                            <a:cs typeface="Verdana" panose="020B0604030504040204" pitchFamily="34" charset="0"/>
                          </a:rPr>
                          <m:t>𝟏𝟎</m:t>
                        </m:r>
                      </m:sup>
                    </m:sSup>
                    <m:r>
                      <a:rPr lang="en-US" sz="1800" b="1" i="1">
                        <a:solidFill>
                          <a:schemeClr val="bg1"/>
                        </a:solidFill>
                        <a:latin typeface="Cambria Math" panose="02040503050406030204" pitchFamily="18" charset="0"/>
                        <a:ea typeface="Verdana" panose="020B0604030504040204" pitchFamily="34" charset="0"/>
                        <a:cs typeface="Verdana" panose="020B0604030504040204" pitchFamily="34" charset="0"/>
                      </a:rPr>
                      <m:t>−</m:t>
                    </m:r>
                    <m:sSup>
                      <m:sSupPr>
                        <m:ctrlPr>
                          <a:rPr lang="en-US" sz="1800" b="1" i="1">
                            <a:solidFill>
                              <a:schemeClr val="bg1"/>
                            </a:solidFill>
                            <a:latin typeface="Cambria Math" panose="02040503050406030204" pitchFamily="18" charset="0"/>
                            <a:ea typeface="Verdana" panose="020B0604030504040204" pitchFamily="34" charset="0"/>
                            <a:cs typeface="Verdana" panose="020B0604030504040204" pitchFamily="34" charset="0"/>
                          </a:rPr>
                        </m:ctrlPr>
                      </m:sSupPr>
                      <m:e>
                        <m:r>
                          <a:rPr lang="en-US" sz="1800" b="1" i="1">
                            <a:solidFill>
                              <a:schemeClr val="bg1"/>
                            </a:solidFill>
                            <a:latin typeface="Cambria Math" panose="02040503050406030204" pitchFamily="18" charset="0"/>
                            <a:ea typeface="Verdana" panose="020B0604030504040204" pitchFamily="34" charset="0"/>
                            <a:cs typeface="Verdana" panose="020B0604030504040204" pitchFamily="34" charset="0"/>
                          </a:rPr>
                          <m:t>𝟏𝟎</m:t>
                        </m:r>
                      </m:e>
                      <m:sup>
                        <m:r>
                          <a:rPr lang="en-US" sz="1800" b="1" i="1">
                            <a:solidFill>
                              <a:schemeClr val="bg1"/>
                            </a:solidFill>
                            <a:latin typeface="Cambria Math" panose="02040503050406030204" pitchFamily="18" charset="0"/>
                            <a:ea typeface="Verdana" panose="020B0604030504040204" pitchFamily="34" charset="0"/>
                            <a:cs typeface="Verdana" panose="020B0604030504040204" pitchFamily="34" charset="0"/>
                          </a:rPr>
                          <m:t>𝟏</m:t>
                        </m:r>
                        <m:r>
                          <a:rPr lang="en-US" sz="1800" b="1" i="1" smtClean="0">
                            <a:solidFill>
                              <a:schemeClr val="bg1"/>
                            </a:solidFill>
                            <a:latin typeface="Cambria Math" panose="02040503050406030204" pitchFamily="18" charset="0"/>
                            <a:ea typeface="Verdana" panose="020B0604030504040204" pitchFamily="34" charset="0"/>
                            <a:cs typeface="Verdana" panose="020B0604030504040204" pitchFamily="34" charset="0"/>
                          </a:rPr>
                          <m:t>𝟓</m:t>
                        </m:r>
                      </m:sup>
                    </m:sSup>
                    <m:sSub>
                      <m:sSubPr>
                        <m:ctrlPr>
                          <a:rPr lang="en-US" sz="1800" b="1" i="1">
                            <a:solidFill>
                              <a:schemeClr val="bg1"/>
                            </a:solidFill>
                            <a:latin typeface="Cambria Math" panose="02040503050406030204" pitchFamily="18" charset="0"/>
                            <a:ea typeface="Verdana" panose="020B0604030504040204" pitchFamily="34" charset="0"/>
                            <a:cs typeface="Verdana" panose="020B0604030504040204" pitchFamily="34" charset="0"/>
                          </a:rPr>
                        </m:ctrlPr>
                      </m:sSubPr>
                      <m:e>
                        <m:r>
                          <a:rPr lang="en-US" sz="1800" b="1" i="1">
                            <a:solidFill>
                              <a:schemeClr val="bg1"/>
                            </a:solidFill>
                            <a:latin typeface="Cambria Math" panose="02040503050406030204" pitchFamily="18" charset="0"/>
                            <a:ea typeface="Verdana" panose="020B0604030504040204" pitchFamily="34" charset="0"/>
                            <a:cs typeface="Verdana" panose="020B0604030504040204" pitchFamily="34" charset="0"/>
                          </a:rPr>
                          <m:t>𝑴</m:t>
                        </m:r>
                      </m:e>
                      <m:sub>
                        <m:r>
                          <a:rPr lang="en-US" sz="1800" b="1" i="1">
                            <a:solidFill>
                              <a:schemeClr val="bg1"/>
                            </a:solidFill>
                            <a:latin typeface="Cambria Math" panose="02040503050406030204" pitchFamily="18" charset="0"/>
                            <a:ea typeface="Verdana" panose="020B0604030504040204" pitchFamily="34" charset="0"/>
                            <a:cs typeface="Verdana" panose="020B0604030504040204" pitchFamily="34" charset="0"/>
                          </a:rPr>
                          <m:t>⊙</m:t>
                        </m:r>
                      </m:sub>
                    </m:sSub>
                  </m:oMath>
                </a14:m>
                <a:endParaRPr lang="en-US" b="1" dirty="0"/>
              </a:p>
              <a:p>
                <a:endParaRPr lang="en-US" b="1" dirty="0">
                  <a:solidFill>
                    <a:schemeClr val="bg1"/>
                  </a:solidFill>
                </a:endParaRPr>
              </a:p>
              <a:p>
                <a:endParaRPr lang="en-US" b="1" dirty="0">
                  <a:solidFill>
                    <a:schemeClr val="bg1"/>
                  </a:solidFill>
                </a:endParaRPr>
              </a:p>
            </p:txBody>
          </p:sp>
        </mc:Choice>
        <mc:Fallback>
          <p:sp>
            <p:nvSpPr>
              <p:cNvPr id="22" name="TextBox 21">
                <a:extLst>
                  <a:ext uri="{FF2B5EF4-FFF2-40B4-BE49-F238E27FC236}">
                    <a16:creationId xmlns:a16="http://schemas.microsoft.com/office/drawing/2014/main" id="{D0F2474D-E161-06E2-D7FA-103D69AA4654}"/>
                  </a:ext>
                </a:extLst>
              </p:cNvPr>
              <p:cNvSpPr txBox="1">
                <a:spLocks noRot="1" noChangeAspect="1" noMove="1" noResize="1" noEditPoints="1" noAdjustHandles="1" noChangeArrowheads="1" noChangeShapeType="1" noTextEdit="1"/>
              </p:cNvSpPr>
              <p:nvPr/>
            </p:nvSpPr>
            <p:spPr>
              <a:xfrm>
                <a:off x="5663822" y="1501318"/>
                <a:ext cx="5892790" cy="952120"/>
              </a:xfrm>
              <a:prstGeom prst="rect">
                <a:avLst/>
              </a:prstGeom>
              <a:blipFill>
                <a:blip r:embed="rId27"/>
                <a:stretch>
                  <a:fillRect l="-644" t="-1333"/>
                </a:stretch>
              </a:blipFill>
            </p:spPr>
            <p:txBody>
              <a:bodyPr/>
              <a:lstStyle/>
              <a:p>
                <a:r>
                  <a:rPr lang="en-US">
                    <a:noFill/>
                  </a:rPr>
                  <a:t> </a:t>
                </a:r>
              </a:p>
            </p:txBody>
          </p:sp>
        </mc:Fallback>
      </mc:AlternateContent>
      <p:pic>
        <p:nvPicPr>
          <p:cNvPr id="24" name="Picture 23" descr="A screenshot of a graph&#10;&#10;Description automatically generated">
            <a:extLst>
              <a:ext uri="{FF2B5EF4-FFF2-40B4-BE49-F238E27FC236}">
                <a16:creationId xmlns:a16="http://schemas.microsoft.com/office/drawing/2014/main" id="{9B6DD5D1-EFC3-C28A-0669-83660C0C58FA}"/>
              </a:ext>
            </a:extLst>
          </p:cNvPr>
          <p:cNvPicPr>
            <a:picLocks noChangeAspect="1"/>
          </p:cNvPicPr>
          <p:nvPr/>
        </p:nvPicPr>
        <p:blipFill rotWithShape="1">
          <a:blip r:embed="rId28"/>
          <a:srcRect t="9329" r="5661" b="2972"/>
          <a:stretch/>
        </p:blipFill>
        <p:spPr>
          <a:xfrm>
            <a:off x="1392283" y="1326852"/>
            <a:ext cx="3535096" cy="4929475"/>
          </a:xfrm>
          <a:prstGeom prst="rect">
            <a:avLst/>
          </a:prstGeom>
        </p:spPr>
      </p:pic>
      <p:sp>
        <p:nvSpPr>
          <p:cNvPr id="25" name="Rounded Rectangle 24">
            <a:extLst>
              <a:ext uri="{FF2B5EF4-FFF2-40B4-BE49-F238E27FC236}">
                <a16:creationId xmlns:a16="http://schemas.microsoft.com/office/drawing/2014/main" id="{D6798B59-8357-195F-8718-DC3E43D9AC9C}"/>
              </a:ext>
            </a:extLst>
          </p:cNvPr>
          <p:cNvSpPr/>
          <p:nvPr/>
        </p:nvSpPr>
        <p:spPr>
          <a:xfrm>
            <a:off x="5579274" y="2105487"/>
            <a:ext cx="4976182" cy="1520565"/>
          </a:xfrm>
          <a:custGeom>
            <a:avLst/>
            <a:gdLst>
              <a:gd name="connsiteX0" fmla="*/ 0 w 4976182"/>
              <a:gd name="connsiteY0" fmla="*/ 253433 h 1520565"/>
              <a:gd name="connsiteX1" fmla="*/ 253433 w 4976182"/>
              <a:gd name="connsiteY1" fmla="*/ 0 h 1520565"/>
              <a:gd name="connsiteX2" fmla="*/ 856791 w 4976182"/>
              <a:gd name="connsiteY2" fmla="*/ 0 h 1520565"/>
              <a:gd name="connsiteX3" fmla="*/ 1326069 w 4976182"/>
              <a:gd name="connsiteY3" fmla="*/ 0 h 1520565"/>
              <a:gd name="connsiteX4" fmla="*/ 1929427 w 4976182"/>
              <a:gd name="connsiteY4" fmla="*/ 0 h 1520565"/>
              <a:gd name="connsiteX5" fmla="*/ 2354012 w 4976182"/>
              <a:gd name="connsiteY5" fmla="*/ 0 h 1520565"/>
              <a:gd name="connsiteX6" fmla="*/ 2957369 w 4976182"/>
              <a:gd name="connsiteY6" fmla="*/ 0 h 1520565"/>
              <a:gd name="connsiteX7" fmla="*/ 3426647 w 4976182"/>
              <a:gd name="connsiteY7" fmla="*/ 0 h 1520565"/>
              <a:gd name="connsiteX8" fmla="*/ 3851232 w 4976182"/>
              <a:gd name="connsiteY8" fmla="*/ 0 h 1520565"/>
              <a:gd name="connsiteX9" fmla="*/ 4722749 w 4976182"/>
              <a:gd name="connsiteY9" fmla="*/ 0 h 1520565"/>
              <a:gd name="connsiteX10" fmla="*/ 4976182 w 4976182"/>
              <a:gd name="connsiteY10" fmla="*/ 253433 h 1520565"/>
              <a:gd name="connsiteX11" fmla="*/ 4976182 w 4976182"/>
              <a:gd name="connsiteY11" fmla="*/ 770419 h 1520565"/>
              <a:gd name="connsiteX12" fmla="*/ 4976182 w 4976182"/>
              <a:gd name="connsiteY12" fmla="*/ 1267132 h 1520565"/>
              <a:gd name="connsiteX13" fmla="*/ 4722749 w 4976182"/>
              <a:gd name="connsiteY13" fmla="*/ 1520565 h 1520565"/>
              <a:gd name="connsiteX14" fmla="*/ 4298164 w 4976182"/>
              <a:gd name="connsiteY14" fmla="*/ 1520565 h 1520565"/>
              <a:gd name="connsiteX15" fmla="*/ 3650113 w 4976182"/>
              <a:gd name="connsiteY15" fmla="*/ 1520565 h 1520565"/>
              <a:gd name="connsiteX16" fmla="*/ 3091449 w 4976182"/>
              <a:gd name="connsiteY16" fmla="*/ 1520565 h 1520565"/>
              <a:gd name="connsiteX17" fmla="*/ 2443398 w 4976182"/>
              <a:gd name="connsiteY17" fmla="*/ 1520565 h 1520565"/>
              <a:gd name="connsiteX18" fmla="*/ 1840040 w 4976182"/>
              <a:gd name="connsiteY18" fmla="*/ 1520565 h 1520565"/>
              <a:gd name="connsiteX19" fmla="*/ 1326069 w 4976182"/>
              <a:gd name="connsiteY19" fmla="*/ 1520565 h 1520565"/>
              <a:gd name="connsiteX20" fmla="*/ 253433 w 4976182"/>
              <a:gd name="connsiteY20" fmla="*/ 1520565 h 1520565"/>
              <a:gd name="connsiteX21" fmla="*/ 0 w 4976182"/>
              <a:gd name="connsiteY21" fmla="*/ 1267132 h 1520565"/>
              <a:gd name="connsiteX22" fmla="*/ 0 w 4976182"/>
              <a:gd name="connsiteY22" fmla="*/ 760283 h 1520565"/>
              <a:gd name="connsiteX23" fmla="*/ 0 w 4976182"/>
              <a:gd name="connsiteY23" fmla="*/ 253433 h 152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76182" h="1520565" fill="none" extrusionOk="0">
                <a:moveTo>
                  <a:pt x="0" y="253433"/>
                </a:moveTo>
                <a:cubicBezTo>
                  <a:pt x="-5760" y="125030"/>
                  <a:pt x="91742" y="-28825"/>
                  <a:pt x="253433" y="0"/>
                </a:cubicBezTo>
                <a:cubicBezTo>
                  <a:pt x="538130" y="-56582"/>
                  <a:pt x="649748" y="5209"/>
                  <a:pt x="856791" y="0"/>
                </a:cubicBezTo>
                <a:cubicBezTo>
                  <a:pt x="1063834" y="-5209"/>
                  <a:pt x="1207575" y="52535"/>
                  <a:pt x="1326069" y="0"/>
                </a:cubicBezTo>
                <a:cubicBezTo>
                  <a:pt x="1444563" y="-52535"/>
                  <a:pt x="1719241" y="41636"/>
                  <a:pt x="1929427" y="0"/>
                </a:cubicBezTo>
                <a:cubicBezTo>
                  <a:pt x="2139613" y="-41636"/>
                  <a:pt x="2181401" y="45975"/>
                  <a:pt x="2354012" y="0"/>
                </a:cubicBezTo>
                <a:cubicBezTo>
                  <a:pt x="2526623" y="-45975"/>
                  <a:pt x="2729007" y="52386"/>
                  <a:pt x="2957369" y="0"/>
                </a:cubicBezTo>
                <a:cubicBezTo>
                  <a:pt x="3185731" y="-52386"/>
                  <a:pt x="3203870" y="19634"/>
                  <a:pt x="3426647" y="0"/>
                </a:cubicBezTo>
                <a:cubicBezTo>
                  <a:pt x="3649424" y="-19634"/>
                  <a:pt x="3703104" y="33575"/>
                  <a:pt x="3851232" y="0"/>
                </a:cubicBezTo>
                <a:cubicBezTo>
                  <a:pt x="3999361" y="-33575"/>
                  <a:pt x="4303290" y="10397"/>
                  <a:pt x="4722749" y="0"/>
                </a:cubicBezTo>
                <a:cubicBezTo>
                  <a:pt x="4861836" y="3294"/>
                  <a:pt x="5004728" y="121654"/>
                  <a:pt x="4976182" y="253433"/>
                </a:cubicBezTo>
                <a:cubicBezTo>
                  <a:pt x="5029738" y="469504"/>
                  <a:pt x="4931183" y="612030"/>
                  <a:pt x="4976182" y="770419"/>
                </a:cubicBezTo>
                <a:cubicBezTo>
                  <a:pt x="5021181" y="928808"/>
                  <a:pt x="4916721" y="1044570"/>
                  <a:pt x="4976182" y="1267132"/>
                </a:cubicBezTo>
                <a:cubicBezTo>
                  <a:pt x="4984818" y="1428208"/>
                  <a:pt x="4882011" y="1539653"/>
                  <a:pt x="4722749" y="1520565"/>
                </a:cubicBezTo>
                <a:cubicBezTo>
                  <a:pt x="4527416" y="1538044"/>
                  <a:pt x="4413581" y="1490995"/>
                  <a:pt x="4298164" y="1520565"/>
                </a:cubicBezTo>
                <a:cubicBezTo>
                  <a:pt x="4182748" y="1550135"/>
                  <a:pt x="3843455" y="1500760"/>
                  <a:pt x="3650113" y="1520565"/>
                </a:cubicBezTo>
                <a:cubicBezTo>
                  <a:pt x="3456771" y="1540370"/>
                  <a:pt x="3357255" y="1467453"/>
                  <a:pt x="3091449" y="1520565"/>
                </a:cubicBezTo>
                <a:cubicBezTo>
                  <a:pt x="2825643" y="1573677"/>
                  <a:pt x="2624811" y="1479244"/>
                  <a:pt x="2443398" y="1520565"/>
                </a:cubicBezTo>
                <a:cubicBezTo>
                  <a:pt x="2261985" y="1561886"/>
                  <a:pt x="2063500" y="1472776"/>
                  <a:pt x="1840040" y="1520565"/>
                </a:cubicBezTo>
                <a:cubicBezTo>
                  <a:pt x="1616580" y="1568354"/>
                  <a:pt x="1444158" y="1494728"/>
                  <a:pt x="1326069" y="1520565"/>
                </a:cubicBezTo>
                <a:cubicBezTo>
                  <a:pt x="1207980" y="1546402"/>
                  <a:pt x="573662" y="1504411"/>
                  <a:pt x="253433" y="1520565"/>
                </a:cubicBezTo>
                <a:cubicBezTo>
                  <a:pt x="114321" y="1559463"/>
                  <a:pt x="8513" y="1399460"/>
                  <a:pt x="0" y="1267132"/>
                </a:cubicBezTo>
                <a:cubicBezTo>
                  <a:pt x="-17151" y="1145990"/>
                  <a:pt x="10664" y="870609"/>
                  <a:pt x="0" y="760283"/>
                </a:cubicBezTo>
                <a:cubicBezTo>
                  <a:pt x="-10664" y="649957"/>
                  <a:pt x="32321" y="436042"/>
                  <a:pt x="0" y="253433"/>
                </a:cubicBezTo>
                <a:close/>
              </a:path>
              <a:path w="4976182" h="1520565" stroke="0" extrusionOk="0">
                <a:moveTo>
                  <a:pt x="0" y="253433"/>
                </a:moveTo>
                <a:cubicBezTo>
                  <a:pt x="-3457" y="111333"/>
                  <a:pt x="92468" y="7881"/>
                  <a:pt x="253433" y="0"/>
                </a:cubicBezTo>
                <a:cubicBezTo>
                  <a:pt x="408629" y="-67722"/>
                  <a:pt x="702071" y="72261"/>
                  <a:pt x="901484" y="0"/>
                </a:cubicBezTo>
                <a:cubicBezTo>
                  <a:pt x="1100897" y="-72261"/>
                  <a:pt x="1267021" y="7196"/>
                  <a:pt x="1415455" y="0"/>
                </a:cubicBezTo>
                <a:cubicBezTo>
                  <a:pt x="1563889" y="-7196"/>
                  <a:pt x="1781077" y="4560"/>
                  <a:pt x="1884733" y="0"/>
                </a:cubicBezTo>
                <a:cubicBezTo>
                  <a:pt x="1988389" y="-4560"/>
                  <a:pt x="2259421" y="5235"/>
                  <a:pt x="2488091" y="0"/>
                </a:cubicBezTo>
                <a:cubicBezTo>
                  <a:pt x="2716761" y="-5235"/>
                  <a:pt x="2805260" y="43272"/>
                  <a:pt x="3002062" y="0"/>
                </a:cubicBezTo>
                <a:cubicBezTo>
                  <a:pt x="3198864" y="-43272"/>
                  <a:pt x="3409991" y="32143"/>
                  <a:pt x="3650113" y="0"/>
                </a:cubicBezTo>
                <a:cubicBezTo>
                  <a:pt x="3890235" y="-32143"/>
                  <a:pt x="3995901" y="43549"/>
                  <a:pt x="4119391" y="0"/>
                </a:cubicBezTo>
                <a:cubicBezTo>
                  <a:pt x="4242881" y="-43549"/>
                  <a:pt x="4513080" y="2932"/>
                  <a:pt x="4722749" y="0"/>
                </a:cubicBezTo>
                <a:cubicBezTo>
                  <a:pt x="4881426" y="4499"/>
                  <a:pt x="4967959" y="112136"/>
                  <a:pt x="4976182" y="253433"/>
                </a:cubicBezTo>
                <a:cubicBezTo>
                  <a:pt x="4983451" y="462881"/>
                  <a:pt x="4915994" y="516220"/>
                  <a:pt x="4976182" y="760283"/>
                </a:cubicBezTo>
                <a:cubicBezTo>
                  <a:pt x="5036370" y="1004346"/>
                  <a:pt x="4939441" y="1084381"/>
                  <a:pt x="4976182" y="1267132"/>
                </a:cubicBezTo>
                <a:cubicBezTo>
                  <a:pt x="5000126" y="1436429"/>
                  <a:pt x="4890513" y="1496227"/>
                  <a:pt x="4722749" y="1520565"/>
                </a:cubicBezTo>
                <a:cubicBezTo>
                  <a:pt x="4555987" y="1585569"/>
                  <a:pt x="4408938" y="1454606"/>
                  <a:pt x="4164085" y="1520565"/>
                </a:cubicBezTo>
                <a:cubicBezTo>
                  <a:pt x="3919232" y="1586524"/>
                  <a:pt x="3861246" y="1478142"/>
                  <a:pt x="3605420" y="1520565"/>
                </a:cubicBezTo>
                <a:cubicBezTo>
                  <a:pt x="3349595" y="1562988"/>
                  <a:pt x="3093944" y="1494858"/>
                  <a:pt x="2957369" y="1520565"/>
                </a:cubicBezTo>
                <a:cubicBezTo>
                  <a:pt x="2820794" y="1546272"/>
                  <a:pt x="2596146" y="1479144"/>
                  <a:pt x="2398705" y="1520565"/>
                </a:cubicBezTo>
                <a:cubicBezTo>
                  <a:pt x="2201264" y="1561986"/>
                  <a:pt x="2161091" y="1492889"/>
                  <a:pt x="1974120" y="1520565"/>
                </a:cubicBezTo>
                <a:cubicBezTo>
                  <a:pt x="1787149" y="1548241"/>
                  <a:pt x="1617719" y="1464868"/>
                  <a:pt x="1504841" y="1520565"/>
                </a:cubicBezTo>
                <a:cubicBezTo>
                  <a:pt x="1391963" y="1576262"/>
                  <a:pt x="1030258" y="1475893"/>
                  <a:pt x="856791" y="1520565"/>
                </a:cubicBezTo>
                <a:cubicBezTo>
                  <a:pt x="683324" y="1565237"/>
                  <a:pt x="468168" y="1449244"/>
                  <a:pt x="253433" y="1520565"/>
                </a:cubicBezTo>
                <a:cubicBezTo>
                  <a:pt x="127211" y="1547780"/>
                  <a:pt x="-19463" y="1417363"/>
                  <a:pt x="0" y="1267132"/>
                </a:cubicBezTo>
                <a:cubicBezTo>
                  <a:pt x="-10973" y="1139624"/>
                  <a:pt x="55516" y="878129"/>
                  <a:pt x="0" y="750146"/>
                </a:cubicBezTo>
                <a:cubicBezTo>
                  <a:pt x="-55516" y="622163"/>
                  <a:pt x="9707" y="471661"/>
                  <a:pt x="0" y="253433"/>
                </a:cubicBezTo>
                <a:close/>
              </a:path>
            </a:pathLst>
          </a:custGeom>
          <a:ln w="50800">
            <a:solidFill>
              <a:srgbClr val="92D05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Merger trees with higher masses helps to populate more luminous galaxies</a:t>
            </a:r>
          </a:p>
        </p:txBody>
      </p:sp>
      <p:sp>
        <p:nvSpPr>
          <p:cNvPr id="26" name="Rounded Rectangle 25">
            <a:extLst>
              <a:ext uri="{FF2B5EF4-FFF2-40B4-BE49-F238E27FC236}">
                <a16:creationId xmlns:a16="http://schemas.microsoft.com/office/drawing/2014/main" id="{39E240BA-E685-7286-B1D8-A531BF497B5B}"/>
              </a:ext>
            </a:extLst>
          </p:cNvPr>
          <p:cNvSpPr/>
          <p:nvPr/>
        </p:nvSpPr>
        <p:spPr>
          <a:xfrm>
            <a:off x="5906929" y="3961453"/>
            <a:ext cx="4393274" cy="1687527"/>
          </a:xfrm>
          <a:custGeom>
            <a:avLst/>
            <a:gdLst>
              <a:gd name="connsiteX0" fmla="*/ 0 w 4393274"/>
              <a:gd name="connsiteY0" fmla="*/ 281260 h 1687527"/>
              <a:gd name="connsiteX1" fmla="*/ 281260 w 4393274"/>
              <a:gd name="connsiteY1" fmla="*/ 0 h 1687527"/>
              <a:gd name="connsiteX2" fmla="*/ 828511 w 4393274"/>
              <a:gd name="connsiteY2" fmla="*/ 0 h 1687527"/>
              <a:gd name="connsiteX3" fmla="*/ 1299146 w 4393274"/>
              <a:gd name="connsiteY3" fmla="*/ 0 h 1687527"/>
              <a:gd name="connsiteX4" fmla="*/ 1884704 w 4393274"/>
              <a:gd name="connsiteY4" fmla="*/ 0 h 1687527"/>
              <a:gd name="connsiteX5" fmla="*/ 2355340 w 4393274"/>
              <a:gd name="connsiteY5" fmla="*/ 0 h 1687527"/>
              <a:gd name="connsiteX6" fmla="*/ 2940898 w 4393274"/>
              <a:gd name="connsiteY6" fmla="*/ 0 h 1687527"/>
              <a:gd name="connsiteX7" fmla="*/ 3373226 w 4393274"/>
              <a:gd name="connsiteY7" fmla="*/ 0 h 1687527"/>
              <a:gd name="connsiteX8" fmla="*/ 4112014 w 4393274"/>
              <a:gd name="connsiteY8" fmla="*/ 0 h 1687527"/>
              <a:gd name="connsiteX9" fmla="*/ 4393274 w 4393274"/>
              <a:gd name="connsiteY9" fmla="*/ 281260 h 1687527"/>
              <a:gd name="connsiteX10" fmla="*/ 4393274 w 4393274"/>
              <a:gd name="connsiteY10" fmla="*/ 843764 h 1687527"/>
              <a:gd name="connsiteX11" fmla="*/ 4393274 w 4393274"/>
              <a:gd name="connsiteY11" fmla="*/ 1406267 h 1687527"/>
              <a:gd name="connsiteX12" fmla="*/ 4112014 w 4393274"/>
              <a:gd name="connsiteY12" fmla="*/ 1687527 h 1687527"/>
              <a:gd name="connsiteX13" fmla="*/ 3641379 w 4393274"/>
              <a:gd name="connsiteY13" fmla="*/ 1687527 h 1687527"/>
              <a:gd name="connsiteX14" fmla="*/ 3132435 w 4393274"/>
              <a:gd name="connsiteY14" fmla="*/ 1687527 h 1687527"/>
              <a:gd name="connsiteX15" fmla="*/ 2585185 w 4393274"/>
              <a:gd name="connsiteY15" fmla="*/ 1687527 h 1687527"/>
              <a:gd name="connsiteX16" fmla="*/ 2114549 w 4393274"/>
              <a:gd name="connsiteY16" fmla="*/ 1687527 h 1687527"/>
              <a:gd name="connsiteX17" fmla="*/ 1490684 w 4393274"/>
              <a:gd name="connsiteY17" fmla="*/ 1687527 h 1687527"/>
              <a:gd name="connsiteX18" fmla="*/ 943433 w 4393274"/>
              <a:gd name="connsiteY18" fmla="*/ 1687527 h 1687527"/>
              <a:gd name="connsiteX19" fmla="*/ 281260 w 4393274"/>
              <a:gd name="connsiteY19" fmla="*/ 1687527 h 1687527"/>
              <a:gd name="connsiteX20" fmla="*/ 0 w 4393274"/>
              <a:gd name="connsiteY20" fmla="*/ 1406267 h 1687527"/>
              <a:gd name="connsiteX21" fmla="*/ 0 w 4393274"/>
              <a:gd name="connsiteY21" fmla="*/ 821263 h 1687527"/>
              <a:gd name="connsiteX22" fmla="*/ 0 w 4393274"/>
              <a:gd name="connsiteY22" fmla="*/ 281260 h 168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93274" h="1687527" fill="none" extrusionOk="0">
                <a:moveTo>
                  <a:pt x="0" y="281260"/>
                </a:moveTo>
                <a:cubicBezTo>
                  <a:pt x="-34564" y="123968"/>
                  <a:pt x="136493" y="9099"/>
                  <a:pt x="281260" y="0"/>
                </a:cubicBezTo>
                <a:cubicBezTo>
                  <a:pt x="457760" y="-22203"/>
                  <a:pt x="592097" y="7885"/>
                  <a:pt x="828511" y="0"/>
                </a:cubicBezTo>
                <a:cubicBezTo>
                  <a:pt x="1064925" y="-7885"/>
                  <a:pt x="1149943" y="2672"/>
                  <a:pt x="1299146" y="0"/>
                </a:cubicBezTo>
                <a:cubicBezTo>
                  <a:pt x="1448349" y="-2672"/>
                  <a:pt x="1630884" y="61873"/>
                  <a:pt x="1884704" y="0"/>
                </a:cubicBezTo>
                <a:cubicBezTo>
                  <a:pt x="2138524" y="-61873"/>
                  <a:pt x="2161610" y="21820"/>
                  <a:pt x="2355340" y="0"/>
                </a:cubicBezTo>
                <a:cubicBezTo>
                  <a:pt x="2549070" y="-21820"/>
                  <a:pt x="2749142" y="59095"/>
                  <a:pt x="2940898" y="0"/>
                </a:cubicBezTo>
                <a:cubicBezTo>
                  <a:pt x="3132654" y="-59095"/>
                  <a:pt x="3267348" y="32620"/>
                  <a:pt x="3373226" y="0"/>
                </a:cubicBezTo>
                <a:cubicBezTo>
                  <a:pt x="3479104" y="-32620"/>
                  <a:pt x="3788638" y="72898"/>
                  <a:pt x="4112014" y="0"/>
                </a:cubicBezTo>
                <a:cubicBezTo>
                  <a:pt x="4291830" y="22701"/>
                  <a:pt x="4409921" y="115971"/>
                  <a:pt x="4393274" y="281260"/>
                </a:cubicBezTo>
                <a:cubicBezTo>
                  <a:pt x="4440825" y="555179"/>
                  <a:pt x="4343430" y="666681"/>
                  <a:pt x="4393274" y="843764"/>
                </a:cubicBezTo>
                <a:cubicBezTo>
                  <a:pt x="4443118" y="1020847"/>
                  <a:pt x="4349079" y="1238747"/>
                  <a:pt x="4393274" y="1406267"/>
                </a:cubicBezTo>
                <a:cubicBezTo>
                  <a:pt x="4416974" y="1555330"/>
                  <a:pt x="4265767" y="1698496"/>
                  <a:pt x="4112014" y="1687527"/>
                </a:cubicBezTo>
                <a:cubicBezTo>
                  <a:pt x="4005957" y="1732627"/>
                  <a:pt x="3785482" y="1664198"/>
                  <a:pt x="3641379" y="1687527"/>
                </a:cubicBezTo>
                <a:cubicBezTo>
                  <a:pt x="3497276" y="1710856"/>
                  <a:pt x="3323047" y="1652045"/>
                  <a:pt x="3132435" y="1687527"/>
                </a:cubicBezTo>
                <a:cubicBezTo>
                  <a:pt x="2941823" y="1723009"/>
                  <a:pt x="2833078" y="1628931"/>
                  <a:pt x="2585185" y="1687527"/>
                </a:cubicBezTo>
                <a:cubicBezTo>
                  <a:pt x="2337292" y="1746123"/>
                  <a:pt x="2301055" y="1665329"/>
                  <a:pt x="2114549" y="1687527"/>
                </a:cubicBezTo>
                <a:cubicBezTo>
                  <a:pt x="1928043" y="1709725"/>
                  <a:pt x="1682591" y="1675596"/>
                  <a:pt x="1490684" y="1687527"/>
                </a:cubicBezTo>
                <a:cubicBezTo>
                  <a:pt x="1298778" y="1699458"/>
                  <a:pt x="1172800" y="1624148"/>
                  <a:pt x="943433" y="1687527"/>
                </a:cubicBezTo>
                <a:cubicBezTo>
                  <a:pt x="714066" y="1750906"/>
                  <a:pt x="435188" y="1626671"/>
                  <a:pt x="281260" y="1687527"/>
                </a:cubicBezTo>
                <a:cubicBezTo>
                  <a:pt x="116198" y="1676399"/>
                  <a:pt x="13805" y="1546666"/>
                  <a:pt x="0" y="1406267"/>
                </a:cubicBezTo>
                <a:cubicBezTo>
                  <a:pt x="-55314" y="1222076"/>
                  <a:pt x="5693" y="1060433"/>
                  <a:pt x="0" y="821263"/>
                </a:cubicBezTo>
                <a:cubicBezTo>
                  <a:pt x="-5693" y="582093"/>
                  <a:pt x="55426" y="427883"/>
                  <a:pt x="0" y="281260"/>
                </a:cubicBezTo>
                <a:close/>
              </a:path>
              <a:path w="4393274" h="1687527" stroke="0" extrusionOk="0">
                <a:moveTo>
                  <a:pt x="0" y="281260"/>
                </a:moveTo>
                <a:cubicBezTo>
                  <a:pt x="-32263" y="106024"/>
                  <a:pt x="92133" y="12682"/>
                  <a:pt x="281260" y="0"/>
                </a:cubicBezTo>
                <a:cubicBezTo>
                  <a:pt x="411358" y="-18221"/>
                  <a:pt x="612500" y="5139"/>
                  <a:pt x="905126" y="0"/>
                </a:cubicBezTo>
                <a:cubicBezTo>
                  <a:pt x="1197752" y="-5139"/>
                  <a:pt x="1193502" y="53029"/>
                  <a:pt x="1414069" y="0"/>
                </a:cubicBezTo>
                <a:cubicBezTo>
                  <a:pt x="1634636" y="-53029"/>
                  <a:pt x="1749837" y="52989"/>
                  <a:pt x="1884704" y="0"/>
                </a:cubicBezTo>
                <a:cubicBezTo>
                  <a:pt x="2019571" y="-52989"/>
                  <a:pt x="2260994" y="34289"/>
                  <a:pt x="2470262" y="0"/>
                </a:cubicBezTo>
                <a:cubicBezTo>
                  <a:pt x="2679530" y="-34289"/>
                  <a:pt x="2871510" y="14159"/>
                  <a:pt x="2979205" y="0"/>
                </a:cubicBezTo>
                <a:cubicBezTo>
                  <a:pt x="3086900" y="-14159"/>
                  <a:pt x="3407081" y="66715"/>
                  <a:pt x="3603071" y="0"/>
                </a:cubicBezTo>
                <a:cubicBezTo>
                  <a:pt x="3799061" y="-66715"/>
                  <a:pt x="3880902" y="59965"/>
                  <a:pt x="4112014" y="0"/>
                </a:cubicBezTo>
                <a:cubicBezTo>
                  <a:pt x="4258896" y="13986"/>
                  <a:pt x="4370423" y="99421"/>
                  <a:pt x="4393274" y="281260"/>
                </a:cubicBezTo>
                <a:cubicBezTo>
                  <a:pt x="4452540" y="423454"/>
                  <a:pt x="4383875" y="575126"/>
                  <a:pt x="4393274" y="821263"/>
                </a:cubicBezTo>
                <a:cubicBezTo>
                  <a:pt x="4402673" y="1067400"/>
                  <a:pt x="4382900" y="1257155"/>
                  <a:pt x="4393274" y="1406267"/>
                </a:cubicBezTo>
                <a:cubicBezTo>
                  <a:pt x="4414525" y="1540604"/>
                  <a:pt x="4300929" y="1665875"/>
                  <a:pt x="4112014" y="1687527"/>
                </a:cubicBezTo>
                <a:cubicBezTo>
                  <a:pt x="3907122" y="1751645"/>
                  <a:pt x="3702032" y="1639225"/>
                  <a:pt x="3564763" y="1687527"/>
                </a:cubicBezTo>
                <a:cubicBezTo>
                  <a:pt x="3427494" y="1735829"/>
                  <a:pt x="3232253" y="1658976"/>
                  <a:pt x="3094128" y="1687527"/>
                </a:cubicBezTo>
                <a:cubicBezTo>
                  <a:pt x="2956003" y="1716078"/>
                  <a:pt x="2786905" y="1658881"/>
                  <a:pt x="2546877" y="1687527"/>
                </a:cubicBezTo>
                <a:cubicBezTo>
                  <a:pt x="2306849" y="1716173"/>
                  <a:pt x="2081831" y="1668315"/>
                  <a:pt x="1923012" y="1687527"/>
                </a:cubicBezTo>
                <a:cubicBezTo>
                  <a:pt x="1764194" y="1706739"/>
                  <a:pt x="1638125" y="1672032"/>
                  <a:pt x="1375761" y="1687527"/>
                </a:cubicBezTo>
                <a:cubicBezTo>
                  <a:pt x="1113397" y="1703022"/>
                  <a:pt x="1096054" y="1650352"/>
                  <a:pt x="943433" y="1687527"/>
                </a:cubicBezTo>
                <a:cubicBezTo>
                  <a:pt x="790812" y="1724702"/>
                  <a:pt x="574557" y="1681328"/>
                  <a:pt x="281260" y="1687527"/>
                </a:cubicBezTo>
                <a:cubicBezTo>
                  <a:pt x="140423" y="1678926"/>
                  <a:pt x="-7873" y="1574102"/>
                  <a:pt x="0" y="1406267"/>
                </a:cubicBezTo>
                <a:cubicBezTo>
                  <a:pt x="-2178" y="1152261"/>
                  <a:pt x="63222" y="1094631"/>
                  <a:pt x="0" y="855014"/>
                </a:cubicBezTo>
                <a:cubicBezTo>
                  <a:pt x="-63222" y="615397"/>
                  <a:pt x="9831" y="419250"/>
                  <a:pt x="0" y="281260"/>
                </a:cubicBezTo>
                <a:close/>
              </a:path>
            </a:pathLst>
          </a:custGeom>
          <a:ln w="50800">
            <a:solidFill>
              <a:srgbClr val="92D05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Larger sample of merger trees improves the luminosity function</a:t>
            </a:r>
          </a:p>
        </p:txBody>
      </p:sp>
      <p:sp>
        <p:nvSpPr>
          <p:cNvPr id="27" name="TextBox 26">
            <a:extLst>
              <a:ext uri="{FF2B5EF4-FFF2-40B4-BE49-F238E27FC236}">
                <a16:creationId xmlns:a16="http://schemas.microsoft.com/office/drawing/2014/main" id="{C6E40A1A-A517-ABDD-FC9F-04B1D87E7C0F}"/>
              </a:ext>
            </a:extLst>
          </p:cNvPr>
          <p:cNvSpPr txBox="1"/>
          <p:nvPr/>
        </p:nvSpPr>
        <p:spPr>
          <a:xfrm>
            <a:off x="113482" y="5979328"/>
            <a:ext cx="2730137" cy="276999"/>
          </a:xfrm>
          <a:prstGeom prst="rect">
            <a:avLst/>
          </a:prstGeom>
          <a:noFill/>
        </p:spPr>
        <p:txBody>
          <a:bodyPr wrap="square" rtlCol="0">
            <a:spAutoFit/>
          </a:bodyPr>
          <a:lstStyle/>
          <a:p>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Observations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Favole</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et al. 24)</a:t>
            </a:r>
          </a:p>
        </p:txBody>
      </p:sp>
    </p:spTree>
    <p:extLst>
      <p:ext uri="{BB962C8B-B14F-4D97-AF65-F5344CB8AC3E}">
        <p14:creationId xmlns:p14="http://schemas.microsoft.com/office/powerpoint/2010/main" val="214449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35D0D-2AC7-D999-316B-CE6753E5AB42}"/>
              </a:ext>
            </a:extLst>
          </p:cNvPr>
          <p:cNvSpPr/>
          <p:nvPr/>
        </p:nvSpPr>
        <p:spPr>
          <a:xfrm>
            <a:off x="0" y="982601"/>
            <a:ext cx="12218574" cy="5875399"/>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8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00137BE9-D837-9ACC-1C27-D0EEC8EAB671}"/>
              </a:ext>
            </a:extLst>
          </p:cNvPr>
          <p:cNvSpPr txBox="1"/>
          <p:nvPr/>
        </p:nvSpPr>
        <p:spPr>
          <a:xfrm>
            <a:off x="952500" y="93568"/>
            <a:ext cx="10289314" cy="793590"/>
          </a:xfrm>
          <a:prstGeom prst="rect">
            <a:avLst/>
          </a:prstGeom>
        </p:spPr>
        <p:txBody>
          <a:bodyPr vert="horz" lIns="77153" tIns="38576" rIns="77153" bIns="38576" rtlCol="0" anchor="b">
            <a:normAutofit/>
          </a:bodyPr>
          <a:lstStyle/>
          <a:p>
            <a:pPr algn="ctr">
              <a:lnSpc>
                <a:spcPct val="90000"/>
              </a:lnSpc>
              <a:spcBef>
                <a:spcPts val="844"/>
              </a:spcBef>
            </a:pPr>
            <a:r>
              <a:rPr lang="en-US" sz="2025" b="1" dirty="0"/>
              <a:t>Modeling Emission Line Galaxies with </a:t>
            </a:r>
            <a:r>
              <a:rPr lang="en-US" sz="2025" b="1" dirty="0" err="1"/>
              <a:t>Galacticus</a:t>
            </a:r>
            <a:r>
              <a:rPr lang="en-US" sz="2025" b="1" dirty="0"/>
              <a:t> Semi-analytic Model</a:t>
            </a:r>
          </a:p>
          <a:p>
            <a:pPr algn="ctr">
              <a:spcBef>
                <a:spcPts val="338"/>
              </a:spcBef>
            </a:pPr>
            <a:r>
              <a:rPr lang="en-US" sz="1013" dirty="0">
                <a:latin typeface="Verdana" panose="020B0604030504040204" pitchFamily="34" charset="0"/>
                <a:ea typeface="Verdana" panose="020B0604030504040204" pitchFamily="34" charset="0"/>
                <a:cs typeface="Verdana" panose="020B0604030504040204" pitchFamily="34" charset="0"/>
              </a:rPr>
              <a:t> </a:t>
            </a:r>
            <a:r>
              <a:rPr lang="en-US" sz="1013" b="1" dirty="0">
                <a:latin typeface="Verdana" panose="020B0604030504040204" pitchFamily="34" charset="0"/>
                <a:ea typeface="Verdana" panose="020B0604030504040204" pitchFamily="34" charset="0"/>
                <a:cs typeface="Verdana" panose="020B0604030504040204" pitchFamily="34" charset="0"/>
              </a:rPr>
              <a:t>Sachi </a:t>
            </a:r>
            <a:r>
              <a:rPr lang="en-US" sz="1013" b="1" dirty="0" err="1">
                <a:latin typeface="Verdana" panose="020B0604030504040204" pitchFamily="34" charset="0"/>
                <a:ea typeface="Verdana" panose="020B0604030504040204" pitchFamily="34" charset="0"/>
                <a:cs typeface="Verdana" panose="020B0604030504040204" pitchFamily="34" charset="0"/>
              </a:rPr>
              <a:t>Weerasooriya</a:t>
            </a:r>
            <a:r>
              <a:rPr lang="en-US" sz="1013" b="1" dirty="0">
                <a:latin typeface="Verdana" panose="020B0604030504040204" pitchFamily="34" charset="0"/>
                <a:ea typeface="Verdana" panose="020B0604030504040204" pitchFamily="34" charset="0"/>
                <a:cs typeface="Verdana" panose="020B0604030504040204" pitchFamily="34" charset="0"/>
              </a:rPr>
              <a:t>, Andrew Benson</a:t>
            </a:r>
          </a:p>
          <a:p>
            <a:pPr algn="ctr">
              <a:spcBef>
                <a:spcPts val="338"/>
              </a:spcBef>
            </a:pPr>
            <a:r>
              <a:rPr lang="en-US" sz="1013" b="1" dirty="0">
                <a:latin typeface="Verdana" panose="020B0604030504040204" pitchFamily="34" charset="0"/>
                <a:ea typeface="Verdana" panose="020B0604030504040204" pitchFamily="34" charset="0"/>
                <a:cs typeface="Verdana" panose="020B0604030504040204" pitchFamily="34" charset="0"/>
              </a:rPr>
              <a:t>     Carnegie Science, 813 Santa Barbara St, Pasadena CA  91101</a:t>
            </a:r>
          </a:p>
        </p:txBody>
      </p:sp>
      <p:sp>
        <p:nvSpPr>
          <p:cNvPr id="42" name="Rectangle 41">
            <a:extLst>
              <a:ext uri="{FF2B5EF4-FFF2-40B4-BE49-F238E27FC236}">
                <a16:creationId xmlns:a16="http://schemas.microsoft.com/office/drawing/2014/main" id="{A4509D14-2538-229B-BF4D-63236E25011A}"/>
              </a:ext>
            </a:extLst>
          </p:cNvPr>
          <p:cNvSpPr/>
          <p:nvPr/>
        </p:nvSpPr>
        <p:spPr>
          <a:xfrm>
            <a:off x="3974839" y="4307328"/>
            <a:ext cx="1688983" cy="1269851"/>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374"/>
          </a:p>
        </p:txBody>
      </p:sp>
      <p:sp>
        <p:nvSpPr>
          <p:cNvPr id="64" name="TextBox 63">
            <a:extLst>
              <a:ext uri="{FF2B5EF4-FFF2-40B4-BE49-F238E27FC236}">
                <a16:creationId xmlns:a16="http://schemas.microsoft.com/office/drawing/2014/main" id="{0276CA0D-D8B0-E798-0065-4C73BCBC7EDC}"/>
              </a:ext>
            </a:extLst>
          </p:cNvPr>
          <p:cNvSpPr txBox="1"/>
          <p:nvPr/>
        </p:nvSpPr>
        <p:spPr>
          <a:xfrm>
            <a:off x="63114" y="6317701"/>
            <a:ext cx="7823450" cy="523220"/>
          </a:xfrm>
          <a:prstGeom prst="rect">
            <a:avLst/>
          </a:prstGeom>
          <a:solidFill>
            <a:schemeClr val="tx1"/>
          </a:solidFill>
          <a:ln>
            <a:solidFill>
              <a:schemeClr val="tx1"/>
            </a:solidFill>
          </a:ln>
        </p:spPr>
        <p:txBody>
          <a:bodyPr wrap="square" rtlCol="0">
            <a:spAutoFit/>
          </a:bodyPr>
          <a:lstStyle/>
          <a:p>
            <a:pPr algn="just"/>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Acknowledgements</a:t>
            </a:r>
            <a:r>
              <a:rPr lang="en-US" sz="700" dirty="0">
                <a:solidFill>
                  <a:schemeClr val="bg1"/>
                </a:solidFill>
                <a:latin typeface="Verdana" panose="020B0604030504040204" pitchFamily="34" charset="0"/>
                <a:ea typeface="Verdana" panose="020B0604030504040204" pitchFamily="34" charset="0"/>
                <a:cs typeface="Verdana" panose="020B0604030504040204" pitchFamily="34" charset="0"/>
              </a:rPr>
              <a:t>: This work was supported by the </a:t>
            </a:r>
            <a:r>
              <a:rPr lang="en-US" sz="700" dirty="0" err="1">
                <a:solidFill>
                  <a:schemeClr val="bg1"/>
                </a:solidFill>
                <a:latin typeface="Verdana" panose="020B0604030504040204" pitchFamily="34" charset="0"/>
                <a:ea typeface="Verdana" panose="020B0604030504040204" pitchFamily="34" charset="0"/>
                <a:cs typeface="Verdana" panose="020B0604030504040204" pitchFamily="34" charset="0"/>
              </a:rPr>
              <a:t>OpenUniverse</a:t>
            </a:r>
            <a:r>
              <a:rPr lang="en-US" sz="700" dirty="0">
                <a:solidFill>
                  <a:schemeClr val="bg1"/>
                </a:solidFill>
                <a:latin typeface="Verdana" panose="020B0604030504040204" pitchFamily="34" charset="0"/>
                <a:ea typeface="Verdana" panose="020B0604030504040204" pitchFamily="34" charset="0"/>
                <a:cs typeface="Verdana" panose="020B0604030504040204" pitchFamily="34" charset="0"/>
              </a:rPr>
              <a:t> effort, which is funded by NASA under JPL Contract Task 70-711320, ’Maximizing Science Exploitation of Simulated Cosmological Survey Data Across Surveys’. We acknowledge the OBS HPC at Carnegie Science, the Resnick High Performance Computing Center, a facility supported by Resnick Sustainability Institute at the California Institute of Technology, and the MIES cluster housed at Stanford University's Forsythe Data Center at the California Institute of Technology and through the MIES cluster housed at Stanford University's Forsythe Data Center</a:t>
            </a:r>
          </a:p>
        </p:txBody>
      </p:sp>
      <p:sp>
        <p:nvSpPr>
          <p:cNvPr id="32" name="Rectangle 31">
            <a:extLst>
              <a:ext uri="{FF2B5EF4-FFF2-40B4-BE49-F238E27FC236}">
                <a16:creationId xmlns:a16="http://schemas.microsoft.com/office/drawing/2014/main" id="{16F54631-7BC9-1E20-9736-52F79BA5E9C4}"/>
              </a:ext>
            </a:extLst>
          </p:cNvPr>
          <p:cNvSpPr/>
          <p:nvPr/>
        </p:nvSpPr>
        <p:spPr>
          <a:xfrm>
            <a:off x="8003439" y="6358045"/>
            <a:ext cx="3918590" cy="340478"/>
          </a:xfrm>
          <a:prstGeom prst="rect">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374"/>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6ED95354-8B36-1E5E-988A-C64A8E48AE47}"/>
                  </a:ext>
                </a:extLst>
              </p14:cNvPr>
              <p14:cNvContentPartPr/>
              <p14:nvPr/>
            </p14:nvContentPartPr>
            <p14:xfrm>
              <a:off x="10566699" y="4416452"/>
              <a:ext cx="304" cy="304"/>
            </p14:xfrm>
          </p:contentPart>
        </mc:Choice>
        <mc:Fallback>
          <p:pic>
            <p:nvPicPr>
              <p:cNvPr id="3" name="Ink 2">
                <a:extLst>
                  <a:ext uri="{FF2B5EF4-FFF2-40B4-BE49-F238E27FC236}">
                    <a16:creationId xmlns:a16="http://schemas.microsoft.com/office/drawing/2014/main" id="{6ED95354-8B36-1E5E-988A-C64A8E48AE47}"/>
                  </a:ext>
                </a:extLst>
              </p:cNvPr>
              <p:cNvPicPr/>
              <p:nvPr/>
            </p:nvPicPr>
            <p:blipFill>
              <a:blip r:embed="rId4"/>
              <a:stretch>
                <a:fillRect/>
              </a:stretch>
            </p:blipFill>
            <p:spPr>
              <a:xfrm>
                <a:off x="10561531" y="4411284"/>
                <a:ext cx="10640" cy="10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Ink 19">
                <a:extLst>
                  <a:ext uri="{FF2B5EF4-FFF2-40B4-BE49-F238E27FC236}">
                    <a16:creationId xmlns:a16="http://schemas.microsoft.com/office/drawing/2014/main" id="{0A0D5773-B841-29C2-C8BF-1F2DF0C79D6E}"/>
                  </a:ext>
                </a:extLst>
              </p14:cNvPr>
              <p14:cNvContentPartPr/>
              <p14:nvPr/>
            </p14:nvContentPartPr>
            <p14:xfrm>
              <a:off x="10566699" y="4427691"/>
              <a:ext cx="304" cy="304"/>
            </p14:xfrm>
          </p:contentPart>
        </mc:Choice>
        <mc:Fallback>
          <p:pic>
            <p:nvPicPr>
              <p:cNvPr id="20" name="Ink 19">
                <a:extLst>
                  <a:ext uri="{FF2B5EF4-FFF2-40B4-BE49-F238E27FC236}">
                    <a16:creationId xmlns:a16="http://schemas.microsoft.com/office/drawing/2014/main" id="{0A0D5773-B841-29C2-C8BF-1F2DF0C79D6E}"/>
                  </a:ext>
                </a:extLst>
              </p:cNvPr>
              <p:cNvPicPr/>
              <p:nvPr/>
            </p:nvPicPr>
            <p:blipFill>
              <a:blip r:embed="rId4"/>
              <a:stretch>
                <a:fillRect/>
              </a:stretch>
            </p:blipFill>
            <p:spPr>
              <a:xfrm>
                <a:off x="10561531" y="4422523"/>
                <a:ext cx="10640" cy="10640"/>
              </a:xfrm>
              <a:prstGeom prst="rect">
                <a:avLst/>
              </a:prstGeom>
            </p:spPr>
          </p:pic>
        </mc:Fallback>
      </mc:AlternateContent>
      <p:grpSp>
        <p:nvGrpSpPr>
          <p:cNvPr id="35" name="Group 34">
            <a:extLst>
              <a:ext uri="{FF2B5EF4-FFF2-40B4-BE49-F238E27FC236}">
                <a16:creationId xmlns:a16="http://schemas.microsoft.com/office/drawing/2014/main" id="{69ADC9A3-2E33-44A5-0D5B-1628637422B4}"/>
              </a:ext>
            </a:extLst>
          </p:cNvPr>
          <p:cNvGrpSpPr/>
          <p:nvPr/>
        </p:nvGrpSpPr>
        <p:grpSpPr>
          <a:xfrm>
            <a:off x="10560016" y="4407947"/>
            <a:ext cx="16099" cy="9113"/>
            <a:chOff x="11403034" y="2013294"/>
            <a:chExt cx="19080" cy="10800"/>
          </a:xfrm>
        </p:grpSpPr>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47EB8B35-1496-FCE2-AC9D-C2FAC05B0417}"/>
                    </a:ext>
                  </a:extLst>
                </p14:cNvPr>
                <p14:cNvContentPartPr/>
                <p14:nvPr/>
              </p14:nvContentPartPr>
              <p14:xfrm>
                <a:off x="11403034" y="2023734"/>
                <a:ext cx="360" cy="360"/>
              </p14:xfrm>
            </p:contentPart>
          </mc:Choice>
          <mc:Fallback xmlns="">
            <p:pic>
              <p:nvPicPr>
                <p:cNvPr id="21" name="Ink 20">
                  <a:extLst>
                    <a:ext uri="{FF2B5EF4-FFF2-40B4-BE49-F238E27FC236}">
                      <a16:creationId xmlns:a16="http://schemas.microsoft.com/office/drawing/2014/main" id="{47EB8B35-1496-FCE2-AC9D-C2FAC05B0417}"/>
                    </a:ext>
                  </a:extLst>
                </p:cNvPr>
                <p:cNvPicPr/>
                <p:nvPr/>
              </p:nvPicPr>
              <p:blipFill>
                <a:blip r:embed="rId17"/>
                <a:stretch>
                  <a:fillRect/>
                </a:stretch>
              </p:blipFill>
              <p:spPr>
                <a:xfrm>
                  <a:off x="11396914" y="201761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30">
                  <a:extLst>
                    <a:ext uri="{FF2B5EF4-FFF2-40B4-BE49-F238E27FC236}">
                      <a16:creationId xmlns:a16="http://schemas.microsoft.com/office/drawing/2014/main" id="{89447117-BB3C-D606-2534-7C7D0C17F1BB}"/>
                    </a:ext>
                  </a:extLst>
                </p14:cNvPr>
                <p14:cNvContentPartPr/>
                <p14:nvPr/>
              </p14:nvContentPartPr>
              <p14:xfrm>
                <a:off x="11421754" y="2013294"/>
                <a:ext cx="360" cy="360"/>
              </p14:xfrm>
            </p:contentPart>
          </mc:Choice>
          <mc:Fallback xmlns="">
            <p:pic>
              <p:nvPicPr>
                <p:cNvPr id="31" name="Ink 30">
                  <a:extLst>
                    <a:ext uri="{FF2B5EF4-FFF2-40B4-BE49-F238E27FC236}">
                      <a16:creationId xmlns:a16="http://schemas.microsoft.com/office/drawing/2014/main" id="{89447117-BB3C-D606-2534-7C7D0C17F1BB}"/>
                    </a:ext>
                  </a:extLst>
                </p:cNvPr>
                <p:cNvPicPr/>
                <p:nvPr/>
              </p:nvPicPr>
              <p:blipFill>
                <a:blip r:embed="rId17"/>
                <a:stretch>
                  <a:fillRect/>
                </a:stretch>
              </p:blipFill>
              <p:spPr>
                <a:xfrm>
                  <a:off x="11415634" y="2007174"/>
                  <a:ext cx="12600" cy="12600"/>
                </a:xfrm>
                <a:prstGeom prst="rect">
                  <a:avLst/>
                </a:prstGeom>
              </p:spPr>
            </p:pic>
          </mc:Fallback>
        </mc:AlternateContent>
      </p:grpSp>
      <p:grpSp>
        <p:nvGrpSpPr>
          <p:cNvPr id="57" name="Group 56">
            <a:extLst>
              <a:ext uri="{FF2B5EF4-FFF2-40B4-BE49-F238E27FC236}">
                <a16:creationId xmlns:a16="http://schemas.microsoft.com/office/drawing/2014/main" id="{20FB4C3E-CA7C-9E7A-858F-7907D2A0A19D}"/>
              </a:ext>
            </a:extLst>
          </p:cNvPr>
          <p:cNvGrpSpPr/>
          <p:nvPr/>
        </p:nvGrpSpPr>
        <p:grpSpPr>
          <a:xfrm>
            <a:off x="10563965" y="4458977"/>
            <a:ext cx="13061" cy="21263"/>
            <a:chOff x="11407714" y="2073774"/>
            <a:chExt cx="15480" cy="25200"/>
          </a:xfrm>
        </p:grpSpPr>
        <mc:AlternateContent xmlns:mc="http://schemas.openxmlformats.org/markup-compatibility/2006" xmlns:p14="http://schemas.microsoft.com/office/powerpoint/2010/main">
          <mc:Choice Requires="p14">
            <p:contentPart p14:bwMode="auto" r:id="rId19">
              <p14:nvContentPartPr>
                <p14:cNvPr id="36" name="Ink 35">
                  <a:extLst>
                    <a:ext uri="{FF2B5EF4-FFF2-40B4-BE49-F238E27FC236}">
                      <a16:creationId xmlns:a16="http://schemas.microsoft.com/office/drawing/2014/main" id="{3E102A32-A1B3-5370-4077-0E9020E634AA}"/>
                    </a:ext>
                  </a:extLst>
                </p14:cNvPr>
                <p14:cNvContentPartPr/>
                <p14:nvPr/>
              </p14:nvContentPartPr>
              <p14:xfrm>
                <a:off x="11414194" y="2098614"/>
                <a:ext cx="360" cy="360"/>
              </p14:xfrm>
            </p:contentPart>
          </mc:Choice>
          <mc:Fallback xmlns="">
            <p:pic>
              <p:nvPicPr>
                <p:cNvPr id="36" name="Ink 35">
                  <a:extLst>
                    <a:ext uri="{FF2B5EF4-FFF2-40B4-BE49-F238E27FC236}">
                      <a16:creationId xmlns:a16="http://schemas.microsoft.com/office/drawing/2014/main" id="{3E102A32-A1B3-5370-4077-0E9020E634AA}"/>
                    </a:ext>
                  </a:extLst>
                </p:cNvPr>
                <p:cNvPicPr/>
                <p:nvPr/>
              </p:nvPicPr>
              <p:blipFill>
                <a:blip r:embed="rId17"/>
                <a:stretch>
                  <a:fillRect/>
                </a:stretch>
              </p:blipFill>
              <p:spPr>
                <a:xfrm>
                  <a:off x="11408074" y="209249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6">
                  <a:extLst>
                    <a:ext uri="{FF2B5EF4-FFF2-40B4-BE49-F238E27FC236}">
                      <a16:creationId xmlns:a16="http://schemas.microsoft.com/office/drawing/2014/main" id="{B1A9EA1C-0024-3535-C88D-26609209E72F}"/>
                    </a:ext>
                  </a:extLst>
                </p14:cNvPr>
                <p14:cNvContentPartPr/>
                <p14:nvPr/>
              </p14:nvContentPartPr>
              <p14:xfrm>
                <a:off x="11412754" y="2089254"/>
                <a:ext cx="360" cy="360"/>
              </p14:xfrm>
            </p:contentPart>
          </mc:Choice>
          <mc:Fallback xmlns="">
            <p:pic>
              <p:nvPicPr>
                <p:cNvPr id="37" name="Ink 36">
                  <a:extLst>
                    <a:ext uri="{FF2B5EF4-FFF2-40B4-BE49-F238E27FC236}">
                      <a16:creationId xmlns:a16="http://schemas.microsoft.com/office/drawing/2014/main" id="{B1A9EA1C-0024-3535-C88D-26609209E72F}"/>
                    </a:ext>
                  </a:extLst>
                </p:cNvPr>
                <p:cNvPicPr/>
                <p:nvPr/>
              </p:nvPicPr>
              <p:blipFill>
                <a:blip r:embed="rId17"/>
                <a:stretch>
                  <a:fillRect/>
                </a:stretch>
              </p:blipFill>
              <p:spPr>
                <a:xfrm>
                  <a:off x="11406634" y="20831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 name="Ink 40">
                  <a:extLst>
                    <a:ext uri="{FF2B5EF4-FFF2-40B4-BE49-F238E27FC236}">
                      <a16:creationId xmlns:a16="http://schemas.microsoft.com/office/drawing/2014/main" id="{F4427109-CDF1-1803-85C7-8CD9170ED23C}"/>
                    </a:ext>
                  </a:extLst>
                </p14:cNvPr>
                <p14:cNvContentPartPr/>
                <p14:nvPr/>
              </p14:nvContentPartPr>
              <p14:xfrm>
                <a:off x="11407714" y="2077734"/>
                <a:ext cx="360" cy="360"/>
              </p14:xfrm>
            </p:contentPart>
          </mc:Choice>
          <mc:Fallback xmlns="">
            <p:pic>
              <p:nvPicPr>
                <p:cNvPr id="41" name="Ink 40">
                  <a:extLst>
                    <a:ext uri="{FF2B5EF4-FFF2-40B4-BE49-F238E27FC236}">
                      <a16:creationId xmlns:a16="http://schemas.microsoft.com/office/drawing/2014/main" id="{F4427109-CDF1-1803-85C7-8CD9170ED23C}"/>
                    </a:ext>
                  </a:extLst>
                </p:cNvPr>
                <p:cNvPicPr/>
                <p:nvPr/>
              </p:nvPicPr>
              <p:blipFill>
                <a:blip r:embed="rId17"/>
                <a:stretch>
                  <a:fillRect/>
                </a:stretch>
              </p:blipFill>
              <p:spPr>
                <a:xfrm>
                  <a:off x="11401594" y="207161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8" name="Ink 47">
                  <a:extLst>
                    <a:ext uri="{FF2B5EF4-FFF2-40B4-BE49-F238E27FC236}">
                      <a16:creationId xmlns:a16="http://schemas.microsoft.com/office/drawing/2014/main" id="{D1FDADB2-FFB1-E2C0-F592-E6C560CB125A}"/>
                    </a:ext>
                  </a:extLst>
                </p14:cNvPr>
                <p14:cNvContentPartPr/>
                <p14:nvPr/>
              </p14:nvContentPartPr>
              <p14:xfrm>
                <a:off x="11407714" y="2085654"/>
                <a:ext cx="360" cy="360"/>
              </p14:xfrm>
            </p:contentPart>
          </mc:Choice>
          <mc:Fallback xmlns="">
            <p:pic>
              <p:nvPicPr>
                <p:cNvPr id="48" name="Ink 47">
                  <a:extLst>
                    <a:ext uri="{FF2B5EF4-FFF2-40B4-BE49-F238E27FC236}">
                      <a16:creationId xmlns:a16="http://schemas.microsoft.com/office/drawing/2014/main" id="{D1FDADB2-FFB1-E2C0-F592-E6C560CB125A}"/>
                    </a:ext>
                  </a:extLst>
                </p:cNvPr>
                <p:cNvPicPr/>
                <p:nvPr/>
              </p:nvPicPr>
              <p:blipFill>
                <a:blip r:embed="rId17"/>
                <a:stretch>
                  <a:fillRect/>
                </a:stretch>
              </p:blipFill>
              <p:spPr>
                <a:xfrm>
                  <a:off x="11401594" y="20795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Ink 53">
                  <a:extLst>
                    <a:ext uri="{FF2B5EF4-FFF2-40B4-BE49-F238E27FC236}">
                      <a16:creationId xmlns:a16="http://schemas.microsoft.com/office/drawing/2014/main" id="{D2B205E0-11BF-04C3-A877-C349B278C9D8}"/>
                    </a:ext>
                  </a:extLst>
                </p14:cNvPr>
                <p14:cNvContentPartPr/>
                <p14:nvPr/>
              </p14:nvContentPartPr>
              <p14:xfrm>
                <a:off x="11422834" y="2073774"/>
                <a:ext cx="360" cy="360"/>
              </p14:xfrm>
            </p:contentPart>
          </mc:Choice>
          <mc:Fallback xmlns="">
            <p:pic>
              <p:nvPicPr>
                <p:cNvPr id="54" name="Ink 53">
                  <a:extLst>
                    <a:ext uri="{FF2B5EF4-FFF2-40B4-BE49-F238E27FC236}">
                      <a16:creationId xmlns:a16="http://schemas.microsoft.com/office/drawing/2014/main" id="{D2B205E0-11BF-04C3-A877-C349B278C9D8}"/>
                    </a:ext>
                  </a:extLst>
                </p:cNvPr>
                <p:cNvPicPr/>
                <p:nvPr/>
              </p:nvPicPr>
              <p:blipFill>
                <a:blip r:embed="rId17"/>
                <a:stretch>
                  <a:fillRect/>
                </a:stretch>
              </p:blipFill>
              <p:spPr>
                <a:xfrm>
                  <a:off x="11416714" y="2067654"/>
                  <a:ext cx="12600" cy="12600"/>
                </a:xfrm>
                <a:prstGeom prst="rect">
                  <a:avLst/>
                </a:prstGeom>
              </p:spPr>
            </p:pic>
          </mc:Fallback>
        </mc:AlternateContent>
      </p:grpSp>
      <p:pic>
        <p:nvPicPr>
          <p:cNvPr id="1026" name="Picture 2">
            <a:extLst>
              <a:ext uri="{FF2B5EF4-FFF2-40B4-BE49-F238E27FC236}">
                <a16:creationId xmlns:a16="http://schemas.microsoft.com/office/drawing/2014/main" id="{D6814B79-E1BD-C336-3CE2-DF4263B77F3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9777" y="169777"/>
            <a:ext cx="1063247" cy="738749"/>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875DAE69-5D5B-27E5-5091-BB9FEF808F77}"/>
              </a:ext>
            </a:extLst>
          </p:cNvPr>
          <p:cNvSpPr txBox="1"/>
          <p:nvPr/>
        </p:nvSpPr>
        <p:spPr>
          <a:xfrm>
            <a:off x="8003439" y="6331373"/>
            <a:ext cx="3852083" cy="323165"/>
          </a:xfrm>
          <a:prstGeom prst="rect">
            <a:avLst/>
          </a:prstGeom>
          <a:noFill/>
        </p:spPr>
        <p:txBody>
          <a:bodyPr wrap="square">
            <a:spAutoFit/>
          </a:bodyPr>
          <a:lstStyle/>
          <a:p>
            <a:r>
              <a:rPr lang="en-US" sz="750" b="1" i="1" dirty="0">
                <a:solidFill>
                  <a:schemeClr val="bg1"/>
                </a:solidFill>
                <a:latin typeface="Verdana" panose="020B0604030504040204" pitchFamily="34" charset="0"/>
                <a:ea typeface="Verdana" panose="020B0604030504040204" pitchFamily="34" charset="0"/>
                <a:cs typeface="Verdana" panose="020B0604030504040204" pitchFamily="34" charset="0"/>
              </a:rPr>
              <a:t>References: </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Benson 2012, </a:t>
            </a:r>
            <a:r>
              <a:rPr lang="en-US" sz="750" i="1" dirty="0" err="1">
                <a:solidFill>
                  <a:schemeClr val="bg1"/>
                </a:solidFill>
                <a:latin typeface="Verdana" panose="020B0604030504040204" pitchFamily="34" charset="0"/>
                <a:ea typeface="Verdana" panose="020B0604030504040204" pitchFamily="34" charset="0"/>
                <a:cs typeface="Verdana" panose="020B0604030504040204" pitchFamily="34" charset="0"/>
              </a:rPr>
              <a:t>Ferland</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 et al. 2013, </a:t>
            </a:r>
            <a:r>
              <a:rPr lang="en-US" sz="750" i="1" dirty="0" err="1">
                <a:solidFill>
                  <a:schemeClr val="bg1"/>
                </a:solidFill>
                <a:latin typeface="Verdana" panose="020B0604030504040204" pitchFamily="34" charset="0"/>
                <a:ea typeface="Verdana" panose="020B0604030504040204" pitchFamily="34" charset="0"/>
                <a:cs typeface="Verdana" panose="020B0604030504040204" pitchFamily="34" charset="0"/>
              </a:rPr>
              <a:t>Robotham</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 et al. 2011, </a:t>
            </a:r>
            <a:r>
              <a:rPr lang="en-US" sz="750" i="1" dirty="0" err="1">
                <a:solidFill>
                  <a:schemeClr val="bg1"/>
                </a:solidFill>
                <a:latin typeface="Verdana" panose="020B0604030504040204" pitchFamily="34" charset="0"/>
                <a:ea typeface="Verdana" panose="020B0604030504040204" pitchFamily="34" charset="0"/>
                <a:cs typeface="Verdana" panose="020B0604030504040204" pitchFamily="34" charset="0"/>
              </a:rPr>
              <a:t>Favole</a:t>
            </a:r>
            <a:r>
              <a:rPr lang="en-US" sz="750" i="1" dirty="0">
                <a:solidFill>
                  <a:schemeClr val="bg1"/>
                </a:solidFill>
                <a:latin typeface="Verdana" panose="020B0604030504040204" pitchFamily="34" charset="0"/>
                <a:ea typeface="Verdana" panose="020B0604030504040204" pitchFamily="34" charset="0"/>
                <a:cs typeface="Verdana" panose="020B0604030504040204" pitchFamily="34" charset="0"/>
              </a:rPr>
              <a:t> et al. 2024</a:t>
            </a:r>
          </a:p>
        </p:txBody>
      </p:sp>
      <p:sp>
        <p:nvSpPr>
          <p:cNvPr id="6" name="Rectangle 5">
            <a:extLst>
              <a:ext uri="{FF2B5EF4-FFF2-40B4-BE49-F238E27FC236}">
                <a16:creationId xmlns:a16="http://schemas.microsoft.com/office/drawing/2014/main" id="{E3D66AFF-F7CD-0934-7C23-2689BA6D7366}"/>
              </a:ext>
            </a:extLst>
          </p:cNvPr>
          <p:cNvSpPr/>
          <p:nvPr/>
        </p:nvSpPr>
        <p:spPr>
          <a:xfrm>
            <a:off x="67556" y="53444"/>
            <a:ext cx="12056888" cy="873838"/>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up of a logo&#10;&#10;Description automatically generated">
            <a:extLst>
              <a:ext uri="{FF2B5EF4-FFF2-40B4-BE49-F238E27FC236}">
                <a16:creationId xmlns:a16="http://schemas.microsoft.com/office/drawing/2014/main" id="{DE23F5BD-C1E5-873F-87D2-A3ED7B00AC70}"/>
              </a:ext>
            </a:extLst>
          </p:cNvPr>
          <p:cNvPicPr>
            <a:picLocks noChangeAspect="1"/>
          </p:cNvPicPr>
          <p:nvPr/>
        </p:nvPicPr>
        <p:blipFill>
          <a:blip r:embed="rId25"/>
          <a:stretch>
            <a:fillRect/>
          </a:stretch>
        </p:blipFill>
        <p:spPr>
          <a:xfrm>
            <a:off x="10640901" y="93568"/>
            <a:ext cx="1281128" cy="800705"/>
          </a:xfrm>
          <a:prstGeom prst="rect">
            <a:avLst/>
          </a:prstGeom>
        </p:spPr>
      </p:pic>
      <p:pic>
        <p:nvPicPr>
          <p:cNvPr id="8" name="Picture 7" descr="A graph with numbers and dots&#10;&#10;Description automatically generated with medium confidence">
            <a:extLst>
              <a:ext uri="{FF2B5EF4-FFF2-40B4-BE49-F238E27FC236}">
                <a16:creationId xmlns:a16="http://schemas.microsoft.com/office/drawing/2014/main" id="{541C76B8-410C-AB28-EDC0-869FAC7B1DFC}"/>
              </a:ext>
            </a:extLst>
          </p:cNvPr>
          <p:cNvPicPr>
            <a:picLocks noChangeAspect="1"/>
          </p:cNvPicPr>
          <p:nvPr/>
        </p:nvPicPr>
        <p:blipFill rotWithShape="1">
          <a:blip r:embed="rId26"/>
          <a:srcRect t="6417" r="5206"/>
          <a:stretch/>
        </p:blipFill>
        <p:spPr>
          <a:xfrm>
            <a:off x="336478" y="1266921"/>
            <a:ext cx="6417115" cy="5068073"/>
          </a:xfrm>
          <a:prstGeom prst="rect">
            <a:avLst/>
          </a:prstGeom>
        </p:spPr>
      </p:pic>
      <p:sp>
        <p:nvSpPr>
          <p:cNvPr id="15" name="TextBox 14">
            <a:extLst>
              <a:ext uri="{FF2B5EF4-FFF2-40B4-BE49-F238E27FC236}">
                <a16:creationId xmlns:a16="http://schemas.microsoft.com/office/drawing/2014/main" id="{E0AA1382-0F0F-FEC1-C913-FED2B9029B63}"/>
              </a:ext>
            </a:extLst>
          </p:cNvPr>
          <p:cNvSpPr txBox="1"/>
          <p:nvPr/>
        </p:nvSpPr>
        <p:spPr>
          <a:xfrm>
            <a:off x="2764494" y="993422"/>
            <a:ext cx="6773419" cy="892552"/>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Calibrating the models: Star formation rate distribution</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17" name="Rounded Rectangle 16">
            <a:extLst>
              <a:ext uri="{FF2B5EF4-FFF2-40B4-BE49-F238E27FC236}">
                <a16:creationId xmlns:a16="http://schemas.microsoft.com/office/drawing/2014/main" id="{0F7794B8-9937-6A8C-1A58-4F5DA3F294B2}"/>
              </a:ext>
            </a:extLst>
          </p:cNvPr>
          <p:cNvSpPr/>
          <p:nvPr/>
        </p:nvSpPr>
        <p:spPr>
          <a:xfrm>
            <a:off x="6969856" y="2340911"/>
            <a:ext cx="4664653" cy="2482060"/>
          </a:xfrm>
          <a:custGeom>
            <a:avLst/>
            <a:gdLst>
              <a:gd name="connsiteX0" fmla="*/ 0 w 4664653"/>
              <a:gd name="connsiteY0" fmla="*/ 413685 h 2482060"/>
              <a:gd name="connsiteX1" fmla="*/ 413685 w 4664653"/>
              <a:gd name="connsiteY1" fmla="*/ 0 h 2482060"/>
              <a:gd name="connsiteX2" fmla="*/ 1000241 w 4664653"/>
              <a:gd name="connsiteY2" fmla="*/ 0 h 2482060"/>
              <a:gd name="connsiteX3" fmla="*/ 1471679 w 4664653"/>
              <a:gd name="connsiteY3" fmla="*/ 0 h 2482060"/>
              <a:gd name="connsiteX4" fmla="*/ 2058235 w 4664653"/>
              <a:gd name="connsiteY4" fmla="*/ 0 h 2482060"/>
              <a:gd name="connsiteX5" fmla="*/ 2491300 w 4664653"/>
              <a:gd name="connsiteY5" fmla="*/ 0 h 2482060"/>
              <a:gd name="connsiteX6" fmla="*/ 3077856 w 4664653"/>
              <a:gd name="connsiteY6" fmla="*/ 0 h 2482060"/>
              <a:gd name="connsiteX7" fmla="*/ 3549293 w 4664653"/>
              <a:gd name="connsiteY7" fmla="*/ 0 h 2482060"/>
              <a:gd name="connsiteX8" fmla="*/ 4250968 w 4664653"/>
              <a:gd name="connsiteY8" fmla="*/ 0 h 2482060"/>
              <a:gd name="connsiteX9" fmla="*/ 4664653 w 4664653"/>
              <a:gd name="connsiteY9" fmla="*/ 413685 h 2482060"/>
              <a:gd name="connsiteX10" fmla="*/ 4664653 w 4664653"/>
              <a:gd name="connsiteY10" fmla="*/ 932155 h 2482060"/>
              <a:gd name="connsiteX11" fmla="*/ 4664653 w 4664653"/>
              <a:gd name="connsiteY11" fmla="*/ 1434077 h 2482060"/>
              <a:gd name="connsiteX12" fmla="*/ 4664653 w 4664653"/>
              <a:gd name="connsiteY12" fmla="*/ 2068375 h 2482060"/>
              <a:gd name="connsiteX13" fmla="*/ 4250968 w 4664653"/>
              <a:gd name="connsiteY13" fmla="*/ 2482060 h 2482060"/>
              <a:gd name="connsiteX14" fmla="*/ 3817903 w 4664653"/>
              <a:gd name="connsiteY14" fmla="*/ 2482060 h 2482060"/>
              <a:gd name="connsiteX15" fmla="*/ 3192974 w 4664653"/>
              <a:gd name="connsiteY15" fmla="*/ 2482060 h 2482060"/>
              <a:gd name="connsiteX16" fmla="*/ 2644791 w 4664653"/>
              <a:gd name="connsiteY16" fmla="*/ 2482060 h 2482060"/>
              <a:gd name="connsiteX17" fmla="*/ 2019862 w 4664653"/>
              <a:gd name="connsiteY17" fmla="*/ 2482060 h 2482060"/>
              <a:gd name="connsiteX18" fmla="*/ 1433306 w 4664653"/>
              <a:gd name="connsiteY18" fmla="*/ 2482060 h 2482060"/>
              <a:gd name="connsiteX19" fmla="*/ 923495 w 4664653"/>
              <a:gd name="connsiteY19" fmla="*/ 2482060 h 2482060"/>
              <a:gd name="connsiteX20" fmla="*/ 413685 w 4664653"/>
              <a:gd name="connsiteY20" fmla="*/ 2482060 h 2482060"/>
              <a:gd name="connsiteX21" fmla="*/ 0 w 4664653"/>
              <a:gd name="connsiteY21" fmla="*/ 2068375 h 2482060"/>
              <a:gd name="connsiteX22" fmla="*/ 0 w 4664653"/>
              <a:gd name="connsiteY22" fmla="*/ 1516812 h 2482060"/>
              <a:gd name="connsiteX23" fmla="*/ 0 w 4664653"/>
              <a:gd name="connsiteY23" fmla="*/ 932155 h 2482060"/>
              <a:gd name="connsiteX24" fmla="*/ 0 w 4664653"/>
              <a:gd name="connsiteY24" fmla="*/ 413685 h 248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64653" h="2482060" fill="none" extrusionOk="0">
                <a:moveTo>
                  <a:pt x="0" y="413685"/>
                </a:moveTo>
                <a:cubicBezTo>
                  <a:pt x="-25186" y="235774"/>
                  <a:pt x="154936" y="-40172"/>
                  <a:pt x="413685" y="0"/>
                </a:cubicBezTo>
                <a:cubicBezTo>
                  <a:pt x="701089" y="-64160"/>
                  <a:pt x="786543" y="60419"/>
                  <a:pt x="1000241" y="0"/>
                </a:cubicBezTo>
                <a:cubicBezTo>
                  <a:pt x="1213939" y="-60419"/>
                  <a:pt x="1252437" y="36328"/>
                  <a:pt x="1471679" y="0"/>
                </a:cubicBezTo>
                <a:cubicBezTo>
                  <a:pt x="1690921" y="-36328"/>
                  <a:pt x="1825023" y="45941"/>
                  <a:pt x="2058235" y="0"/>
                </a:cubicBezTo>
                <a:cubicBezTo>
                  <a:pt x="2291447" y="-45941"/>
                  <a:pt x="2293971" y="32247"/>
                  <a:pt x="2491300" y="0"/>
                </a:cubicBezTo>
                <a:cubicBezTo>
                  <a:pt x="2688630" y="-32247"/>
                  <a:pt x="2944087" y="18095"/>
                  <a:pt x="3077856" y="0"/>
                </a:cubicBezTo>
                <a:cubicBezTo>
                  <a:pt x="3211625" y="-18095"/>
                  <a:pt x="3385269" y="30295"/>
                  <a:pt x="3549293" y="0"/>
                </a:cubicBezTo>
                <a:cubicBezTo>
                  <a:pt x="3713317" y="-30295"/>
                  <a:pt x="4020308" y="3740"/>
                  <a:pt x="4250968" y="0"/>
                </a:cubicBezTo>
                <a:cubicBezTo>
                  <a:pt x="4491902" y="-54392"/>
                  <a:pt x="4640308" y="184428"/>
                  <a:pt x="4664653" y="413685"/>
                </a:cubicBezTo>
                <a:cubicBezTo>
                  <a:pt x="4710572" y="634558"/>
                  <a:pt x="4653926" y="769710"/>
                  <a:pt x="4664653" y="932155"/>
                </a:cubicBezTo>
                <a:cubicBezTo>
                  <a:pt x="4675380" y="1094600"/>
                  <a:pt x="4629526" y="1205299"/>
                  <a:pt x="4664653" y="1434077"/>
                </a:cubicBezTo>
                <a:cubicBezTo>
                  <a:pt x="4699780" y="1662855"/>
                  <a:pt x="4605726" y="1816750"/>
                  <a:pt x="4664653" y="2068375"/>
                </a:cubicBezTo>
                <a:cubicBezTo>
                  <a:pt x="4681772" y="2338690"/>
                  <a:pt x="4483898" y="2486470"/>
                  <a:pt x="4250968" y="2482060"/>
                </a:cubicBezTo>
                <a:cubicBezTo>
                  <a:pt x="4122894" y="2499863"/>
                  <a:pt x="3976279" y="2467191"/>
                  <a:pt x="3817903" y="2482060"/>
                </a:cubicBezTo>
                <a:cubicBezTo>
                  <a:pt x="3659528" y="2496929"/>
                  <a:pt x="3445099" y="2462092"/>
                  <a:pt x="3192974" y="2482060"/>
                </a:cubicBezTo>
                <a:cubicBezTo>
                  <a:pt x="2940849" y="2502028"/>
                  <a:pt x="2762396" y="2481892"/>
                  <a:pt x="2644791" y="2482060"/>
                </a:cubicBezTo>
                <a:cubicBezTo>
                  <a:pt x="2527186" y="2482228"/>
                  <a:pt x="2255888" y="2426092"/>
                  <a:pt x="2019862" y="2482060"/>
                </a:cubicBezTo>
                <a:cubicBezTo>
                  <a:pt x="1783836" y="2538028"/>
                  <a:pt x="1609612" y="2433105"/>
                  <a:pt x="1433306" y="2482060"/>
                </a:cubicBezTo>
                <a:cubicBezTo>
                  <a:pt x="1257000" y="2531015"/>
                  <a:pt x="1073201" y="2454472"/>
                  <a:pt x="923495" y="2482060"/>
                </a:cubicBezTo>
                <a:cubicBezTo>
                  <a:pt x="773789" y="2509648"/>
                  <a:pt x="584908" y="2463572"/>
                  <a:pt x="413685" y="2482060"/>
                </a:cubicBezTo>
                <a:cubicBezTo>
                  <a:pt x="186083" y="2521652"/>
                  <a:pt x="7742" y="2289900"/>
                  <a:pt x="0" y="2068375"/>
                </a:cubicBezTo>
                <a:cubicBezTo>
                  <a:pt x="-65030" y="1894201"/>
                  <a:pt x="8615" y="1699442"/>
                  <a:pt x="0" y="1516812"/>
                </a:cubicBezTo>
                <a:cubicBezTo>
                  <a:pt x="-8615" y="1334182"/>
                  <a:pt x="26749" y="1066276"/>
                  <a:pt x="0" y="932155"/>
                </a:cubicBezTo>
                <a:cubicBezTo>
                  <a:pt x="-26749" y="798034"/>
                  <a:pt x="17904" y="666840"/>
                  <a:pt x="0" y="413685"/>
                </a:cubicBezTo>
                <a:close/>
              </a:path>
              <a:path w="4664653" h="2482060" stroke="0" extrusionOk="0">
                <a:moveTo>
                  <a:pt x="0" y="413685"/>
                </a:moveTo>
                <a:cubicBezTo>
                  <a:pt x="-20539" y="172544"/>
                  <a:pt x="126612" y="21994"/>
                  <a:pt x="413685" y="0"/>
                </a:cubicBezTo>
                <a:cubicBezTo>
                  <a:pt x="643645" y="-72789"/>
                  <a:pt x="855848" y="73217"/>
                  <a:pt x="1038614" y="0"/>
                </a:cubicBezTo>
                <a:cubicBezTo>
                  <a:pt x="1221380" y="-73217"/>
                  <a:pt x="1355972" y="16556"/>
                  <a:pt x="1548424" y="0"/>
                </a:cubicBezTo>
                <a:cubicBezTo>
                  <a:pt x="1740876" y="-16556"/>
                  <a:pt x="1866526" y="13485"/>
                  <a:pt x="2019862" y="0"/>
                </a:cubicBezTo>
                <a:cubicBezTo>
                  <a:pt x="2173198" y="-13485"/>
                  <a:pt x="2455065" y="65756"/>
                  <a:pt x="2606418" y="0"/>
                </a:cubicBezTo>
                <a:cubicBezTo>
                  <a:pt x="2757771" y="-65756"/>
                  <a:pt x="2909668" y="55803"/>
                  <a:pt x="3116229" y="0"/>
                </a:cubicBezTo>
                <a:cubicBezTo>
                  <a:pt x="3322790" y="-55803"/>
                  <a:pt x="3580304" y="58265"/>
                  <a:pt x="3741158" y="0"/>
                </a:cubicBezTo>
                <a:cubicBezTo>
                  <a:pt x="3902012" y="-58265"/>
                  <a:pt x="4108902" y="50025"/>
                  <a:pt x="4250968" y="0"/>
                </a:cubicBezTo>
                <a:cubicBezTo>
                  <a:pt x="4452197" y="45067"/>
                  <a:pt x="4651775" y="170277"/>
                  <a:pt x="4664653" y="413685"/>
                </a:cubicBezTo>
                <a:cubicBezTo>
                  <a:pt x="4714275" y="657524"/>
                  <a:pt x="4621015" y="822815"/>
                  <a:pt x="4664653" y="932155"/>
                </a:cubicBezTo>
                <a:cubicBezTo>
                  <a:pt x="4708291" y="1041495"/>
                  <a:pt x="4656610" y="1298411"/>
                  <a:pt x="4664653" y="1483718"/>
                </a:cubicBezTo>
                <a:cubicBezTo>
                  <a:pt x="4672696" y="1669025"/>
                  <a:pt x="4650063" y="1862478"/>
                  <a:pt x="4664653" y="2068375"/>
                </a:cubicBezTo>
                <a:cubicBezTo>
                  <a:pt x="4702330" y="2342998"/>
                  <a:pt x="4507980" y="2457072"/>
                  <a:pt x="4250968" y="2482060"/>
                </a:cubicBezTo>
                <a:cubicBezTo>
                  <a:pt x="4064258" y="2514247"/>
                  <a:pt x="3954675" y="2481242"/>
                  <a:pt x="3702785" y="2482060"/>
                </a:cubicBezTo>
                <a:cubicBezTo>
                  <a:pt x="3450895" y="2482878"/>
                  <a:pt x="3297807" y="2449996"/>
                  <a:pt x="3154601" y="2482060"/>
                </a:cubicBezTo>
                <a:cubicBezTo>
                  <a:pt x="3011395" y="2514124"/>
                  <a:pt x="2822632" y="2464187"/>
                  <a:pt x="2529672" y="2482060"/>
                </a:cubicBezTo>
                <a:cubicBezTo>
                  <a:pt x="2236712" y="2499933"/>
                  <a:pt x="2122940" y="2418116"/>
                  <a:pt x="1981489" y="2482060"/>
                </a:cubicBezTo>
                <a:cubicBezTo>
                  <a:pt x="1840038" y="2546004"/>
                  <a:pt x="1700939" y="2480122"/>
                  <a:pt x="1548424" y="2482060"/>
                </a:cubicBezTo>
                <a:cubicBezTo>
                  <a:pt x="1395909" y="2483998"/>
                  <a:pt x="1293579" y="2474294"/>
                  <a:pt x="1076987" y="2482060"/>
                </a:cubicBezTo>
                <a:cubicBezTo>
                  <a:pt x="860395" y="2489826"/>
                  <a:pt x="732434" y="2415105"/>
                  <a:pt x="413685" y="2482060"/>
                </a:cubicBezTo>
                <a:cubicBezTo>
                  <a:pt x="222275" y="2474218"/>
                  <a:pt x="5427" y="2348376"/>
                  <a:pt x="0" y="2068375"/>
                </a:cubicBezTo>
                <a:cubicBezTo>
                  <a:pt x="-25618" y="1913516"/>
                  <a:pt x="19284" y="1734974"/>
                  <a:pt x="0" y="1549905"/>
                </a:cubicBezTo>
                <a:cubicBezTo>
                  <a:pt x="-19284" y="1364836"/>
                  <a:pt x="34078" y="1169875"/>
                  <a:pt x="0" y="1047983"/>
                </a:cubicBezTo>
                <a:cubicBezTo>
                  <a:pt x="-34078" y="926091"/>
                  <a:pt x="30488" y="707459"/>
                  <a:pt x="0" y="413685"/>
                </a:cubicBezTo>
                <a:close/>
              </a:path>
            </a:pathLst>
          </a:custGeom>
          <a:ln w="50800">
            <a:solidFill>
              <a:srgbClr val="92D05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We reproduce observed star formation rate distribution at z~0.05</a:t>
            </a:r>
          </a:p>
          <a:p>
            <a:pPr algn="ctr"/>
            <a:r>
              <a:rPr lang="en-US" sz="2800" b="1" dirty="0">
                <a:solidFill>
                  <a:schemeClr val="tx2">
                    <a:lumMod val="90000"/>
                    <a:lumOff val="10000"/>
                  </a:schemeClr>
                </a:solidFill>
              </a:rPr>
              <a:t>without any recalibration</a:t>
            </a:r>
          </a:p>
        </p:txBody>
      </p:sp>
    </p:spTree>
    <p:extLst>
      <p:ext uri="{BB962C8B-B14F-4D97-AF65-F5344CB8AC3E}">
        <p14:creationId xmlns:p14="http://schemas.microsoft.com/office/powerpoint/2010/main" val="844545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6318</TotalTime>
  <Words>930</Words>
  <Application>Microsoft Macintosh PowerPoint</Application>
  <PresentationFormat>Widescreen</PresentationFormat>
  <Paragraphs>101</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Aptos</vt:lpstr>
      <vt:lpstr>Aptos Display</vt:lpstr>
      <vt:lpstr>Arial</vt:lpstr>
      <vt:lpstr>Cambria Math</vt:lpstr>
      <vt:lpstr>Century Gothic</vt:lpstr>
      <vt:lpstr>Comic Sans MS</vt:lpstr>
      <vt:lpstr>Verdana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Weerasooriya, Sachi</dc:creator>
  <cp:lastModifiedBy>Weerasooriya, Sachi</cp:lastModifiedBy>
  <cp:revision>9</cp:revision>
  <dcterms:created xsi:type="dcterms:W3CDTF">2024-07-06T17:56:38Z</dcterms:created>
  <dcterms:modified xsi:type="dcterms:W3CDTF">2024-07-11T03:14:48Z</dcterms:modified>
</cp:coreProperties>
</file>